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5" r:id="rId3"/>
    <p:sldId id="268" r:id="rId4"/>
    <p:sldId id="272" r:id="rId5"/>
    <p:sldId id="258" r:id="rId6"/>
    <p:sldId id="274" r:id="rId7"/>
    <p:sldId id="259" r:id="rId8"/>
    <p:sldId id="260" r:id="rId9"/>
    <p:sldId id="270" r:id="rId10"/>
    <p:sldId id="276" r:id="rId11"/>
    <p:sldId id="271" r:id="rId12"/>
    <p:sldId id="261" r:id="rId13"/>
    <p:sldId id="263" r:id="rId14"/>
    <p:sldId id="264" r:id="rId15"/>
    <p:sldId id="26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41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0;&#1086;&#1085;&#1082;&#1091;&#1088;&#1089;%20&#1056;&#1072;&#1073;&#1086;&#1090;&#1072;%20&#1089;%20&#1086;&#1076;&#1072;&#1088;&#1105;&#1085;&#1085;&#1099;&#1084;&#1080;\&#1053;&#1072;&#1096;%20&#1082;&#1086;&#1085;&#1082;&#1091;&#1088;&#1089;\&#1054;&#1083;&#1080;&#1084;&#1087;&#1080;&#1072;&#1076;&#1099;\&#1053;&#1086;&#1074;&#1072;&#1103;%20&#1087;&#1072;&#1087;&#1082;&#1072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284993675166694E-2"/>
          <c:y val="1.3398511276524831E-2"/>
          <c:w val="0.76888557216839459"/>
          <c:h val="0.9196729877235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Лист1!$B$4:$F$4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Призёры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13</c:v>
                </c:pt>
                <c:pt idx="3">
                  <c:v>17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27200"/>
        <c:axId val="143481600"/>
      </c:barChart>
      <c:catAx>
        <c:axId val="14622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481600"/>
        <c:crosses val="autoZero"/>
        <c:auto val="1"/>
        <c:lblAlgn val="ctr"/>
        <c:lblOffset val="100"/>
        <c:noMultiLvlLbl val="0"/>
      </c:catAx>
      <c:valAx>
        <c:axId val="14348160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14622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77886097571162"/>
          <c:y val="0.39515387782409694"/>
          <c:w val="0.16752272632587575"/>
          <c:h val="0.1639406103648810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bevel/>
    </a:ln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CCC0F-19D8-47C5-9538-610E6EC65A0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5CFF2AB-375E-4F08-95F7-76102DD473A6}">
      <dgm:prSet phldrT="[Текст]" custT="1"/>
      <dgm:spPr/>
      <dgm:t>
        <a:bodyPr/>
        <a:lstStyle/>
        <a:p>
          <a:pPr algn="ctr"/>
          <a:r>
            <a:rPr lang="ru-RU" sz="3600" b="1" dirty="0" smtClean="0"/>
            <a:t>Диагностика учащихся</a:t>
          </a:r>
          <a:endParaRPr lang="ru-RU" sz="3600" b="1" dirty="0"/>
        </a:p>
      </dgm:t>
    </dgm:pt>
    <dgm:pt modelId="{56444046-1247-4D5E-8C57-FA54E10260C2}" type="parTrans" cxnId="{987CBD88-89A0-4526-B4ED-0954636A0C1A}">
      <dgm:prSet/>
      <dgm:spPr/>
      <dgm:t>
        <a:bodyPr/>
        <a:lstStyle/>
        <a:p>
          <a:endParaRPr lang="ru-RU"/>
        </a:p>
      </dgm:t>
    </dgm:pt>
    <dgm:pt modelId="{3CF89147-EE44-46A8-884A-90524AF53913}" type="sibTrans" cxnId="{987CBD88-89A0-4526-B4ED-0954636A0C1A}">
      <dgm:prSet/>
      <dgm:spPr/>
      <dgm:t>
        <a:bodyPr/>
        <a:lstStyle/>
        <a:p>
          <a:endParaRPr lang="ru-RU"/>
        </a:p>
      </dgm:t>
    </dgm:pt>
    <dgm:pt modelId="{FC17605F-10C7-4F51-BAEC-FCDA56268FD1}">
      <dgm:prSet phldrT="[Текст]" custT="1"/>
      <dgm:spPr/>
      <dgm:t>
        <a:bodyPr/>
        <a:lstStyle/>
        <a:p>
          <a:pPr algn="ctr"/>
          <a:r>
            <a:rPr lang="ru-RU" sz="4000" b="1" dirty="0" smtClean="0"/>
            <a:t>Сопровождение</a:t>
          </a:r>
          <a:endParaRPr lang="ru-RU" sz="4000" b="1" dirty="0"/>
        </a:p>
      </dgm:t>
    </dgm:pt>
    <dgm:pt modelId="{85CAAB19-3672-4722-94D7-45A2E5B66D95}" type="parTrans" cxnId="{32FA7396-4893-4967-9FE7-683907EB8B1D}">
      <dgm:prSet/>
      <dgm:spPr/>
      <dgm:t>
        <a:bodyPr/>
        <a:lstStyle/>
        <a:p>
          <a:endParaRPr lang="ru-RU"/>
        </a:p>
      </dgm:t>
    </dgm:pt>
    <dgm:pt modelId="{99206988-D4F4-47FD-A211-42BF9E2D2964}" type="sibTrans" cxnId="{32FA7396-4893-4967-9FE7-683907EB8B1D}">
      <dgm:prSet/>
      <dgm:spPr/>
      <dgm:t>
        <a:bodyPr/>
        <a:lstStyle/>
        <a:p>
          <a:endParaRPr lang="ru-RU"/>
        </a:p>
      </dgm:t>
    </dgm:pt>
    <dgm:pt modelId="{16E8A62A-F2D1-4279-ACD8-D5B69C52AE80}">
      <dgm:prSet phldrT="[Текст]" custT="1"/>
      <dgm:spPr/>
      <dgm:t>
        <a:bodyPr/>
        <a:lstStyle/>
        <a:p>
          <a:pPr algn="ctr"/>
          <a:r>
            <a:rPr lang="ru-RU" sz="4000" b="1" dirty="0" smtClean="0"/>
            <a:t>Мониторинг</a:t>
          </a:r>
          <a:endParaRPr lang="ru-RU" sz="4000" b="1" dirty="0"/>
        </a:p>
      </dgm:t>
    </dgm:pt>
    <dgm:pt modelId="{C8A8C40F-F742-44CD-B8EF-785721C6EFE5}" type="parTrans" cxnId="{0C9D8B4C-D6BE-44DB-8CCC-C7F2881766B8}">
      <dgm:prSet/>
      <dgm:spPr/>
      <dgm:t>
        <a:bodyPr/>
        <a:lstStyle/>
        <a:p>
          <a:endParaRPr lang="ru-RU"/>
        </a:p>
      </dgm:t>
    </dgm:pt>
    <dgm:pt modelId="{7FB8AB4D-69CF-46EA-84F3-C682E1040CA7}" type="sibTrans" cxnId="{0C9D8B4C-D6BE-44DB-8CCC-C7F2881766B8}">
      <dgm:prSet/>
      <dgm:spPr/>
      <dgm:t>
        <a:bodyPr/>
        <a:lstStyle/>
        <a:p>
          <a:endParaRPr lang="ru-RU"/>
        </a:p>
      </dgm:t>
    </dgm:pt>
    <dgm:pt modelId="{00716A73-BDEF-43F7-AB85-C07FCBFB6659}" type="pres">
      <dgm:prSet presAssocID="{80BCCC0F-19D8-47C5-9538-610E6EC65A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25C3B-22C4-44A0-A95F-8D114EBB17FC}" type="pres">
      <dgm:prSet presAssocID="{80BCCC0F-19D8-47C5-9538-610E6EC65A08}" presName="dummyMaxCanvas" presStyleCnt="0">
        <dgm:presLayoutVars/>
      </dgm:prSet>
      <dgm:spPr/>
    </dgm:pt>
    <dgm:pt modelId="{7357FAB7-04E9-4478-9DA3-A2EB96B004BB}" type="pres">
      <dgm:prSet presAssocID="{80BCCC0F-19D8-47C5-9538-610E6EC65A08}" presName="ThreeNodes_1" presStyleLbl="node1" presStyleIdx="0" presStyleCnt="3" custScaleX="111232" custLinFactNeighborX="-23168" custLinFactNeighborY="-2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57401-C996-4769-BB25-8662C7E16785}" type="pres">
      <dgm:prSet presAssocID="{80BCCC0F-19D8-47C5-9538-610E6EC65A08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1AB4-BC73-4CD3-95E3-ABE91344F7F8}" type="pres">
      <dgm:prSet presAssocID="{80BCCC0F-19D8-47C5-9538-610E6EC65A08}" presName="ThreeNodes_3" presStyleLbl="node1" presStyleIdx="2" presStyleCnt="3" custScaleX="11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2FF04-D9A2-4B3C-96FE-0BB2EEB0131A}" type="pres">
      <dgm:prSet presAssocID="{80BCCC0F-19D8-47C5-9538-610E6EC65A0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B64FF-7431-499D-BD2E-8355BDB902D3}" type="pres">
      <dgm:prSet presAssocID="{80BCCC0F-19D8-47C5-9538-610E6EC65A0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7CC54-EE5B-44A8-BCBC-02890FA1817B}" type="pres">
      <dgm:prSet presAssocID="{80BCCC0F-19D8-47C5-9538-610E6EC65A0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55732-0A4C-4698-843A-EB079DEA010C}" type="pres">
      <dgm:prSet presAssocID="{80BCCC0F-19D8-47C5-9538-610E6EC65A0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7005-7125-43E7-ABC8-C2E3D398EE14}" type="pres">
      <dgm:prSet presAssocID="{80BCCC0F-19D8-47C5-9538-610E6EC65A0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A7396-4893-4967-9FE7-683907EB8B1D}" srcId="{80BCCC0F-19D8-47C5-9538-610E6EC65A08}" destId="{FC17605F-10C7-4F51-BAEC-FCDA56268FD1}" srcOrd="1" destOrd="0" parTransId="{85CAAB19-3672-4722-94D7-45A2E5B66D95}" sibTransId="{99206988-D4F4-47FD-A211-42BF9E2D2964}"/>
    <dgm:cxn modelId="{00E0E932-F4E4-4222-88AD-DF6E97B360C2}" type="presOf" srcId="{16E8A62A-F2D1-4279-ACD8-D5B69C52AE80}" destId="{74FF7005-7125-43E7-ABC8-C2E3D398EE14}" srcOrd="1" destOrd="0" presId="urn:microsoft.com/office/officeart/2005/8/layout/vProcess5"/>
    <dgm:cxn modelId="{B4CC5195-7A72-42C4-8ABE-65446811E3D3}" type="presOf" srcId="{C5CFF2AB-375E-4F08-95F7-76102DD473A6}" destId="{41F7CC54-EE5B-44A8-BCBC-02890FA1817B}" srcOrd="1" destOrd="0" presId="urn:microsoft.com/office/officeart/2005/8/layout/vProcess5"/>
    <dgm:cxn modelId="{A266FA71-10B8-41CD-9436-AE81A58278C6}" type="presOf" srcId="{3CF89147-EE44-46A8-884A-90524AF53913}" destId="{71F2FF04-D9A2-4B3C-96FE-0BB2EEB0131A}" srcOrd="0" destOrd="0" presId="urn:microsoft.com/office/officeart/2005/8/layout/vProcess5"/>
    <dgm:cxn modelId="{9956BA18-F648-4B12-90F7-E83D34D25E37}" type="presOf" srcId="{FC17605F-10C7-4F51-BAEC-FCDA56268FD1}" destId="{10855732-0A4C-4698-843A-EB079DEA010C}" srcOrd="1" destOrd="0" presId="urn:microsoft.com/office/officeart/2005/8/layout/vProcess5"/>
    <dgm:cxn modelId="{90398202-7062-4A9C-9DFC-945539AED566}" type="presOf" srcId="{80BCCC0F-19D8-47C5-9538-610E6EC65A08}" destId="{00716A73-BDEF-43F7-AB85-C07FCBFB6659}" srcOrd="0" destOrd="0" presId="urn:microsoft.com/office/officeart/2005/8/layout/vProcess5"/>
    <dgm:cxn modelId="{8547C9AE-C7B3-48E5-BDC1-492E5A16304E}" type="presOf" srcId="{99206988-D4F4-47FD-A211-42BF9E2D2964}" destId="{DC0B64FF-7431-499D-BD2E-8355BDB902D3}" srcOrd="0" destOrd="0" presId="urn:microsoft.com/office/officeart/2005/8/layout/vProcess5"/>
    <dgm:cxn modelId="{987CBD88-89A0-4526-B4ED-0954636A0C1A}" srcId="{80BCCC0F-19D8-47C5-9538-610E6EC65A08}" destId="{C5CFF2AB-375E-4F08-95F7-76102DD473A6}" srcOrd="0" destOrd="0" parTransId="{56444046-1247-4D5E-8C57-FA54E10260C2}" sibTransId="{3CF89147-EE44-46A8-884A-90524AF53913}"/>
    <dgm:cxn modelId="{0C9D8B4C-D6BE-44DB-8CCC-C7F2881766B8}" srcId="{80BCCC0F-19D8-47C5-9538-610E6EC65A08}" destId="{16E8A62A-F2D1-4279-ACD8-D5B69C52AE80}" srcOrd="2" destOrd="0" parTransId="{C8A8C40F-F742-44CD-B8EF-785721C6EFE5}" sibTransId="{7FB8AB4D-69CF-46EA-84F3-C682E1040CA7}"/>
    <dgm:cxn modelId="{EA724DB5-F1EE-4270-87F1-3A9659402FCC}" type="presOf" srcId="{FC17605F-10C7-4F51-BAEC-FCDA56268FD1}" destId="{2BF57401-C996-4769-BB25-8662C7E16785}" srcOrd="0" destOrd="0" presId="urn:microsoft.com/office/officeart/2005/8/layout/vProcess5"/>
    <dgm:cxn modelId="{E6590417-E0C7-4067-8688-A22A7638C5A5}" type="presOf" srcId="{16E8A62A-F2D1-4279-ACD8-D5B69C52AE80}" destId="{691F1AB4-BC73-4CD3-95E3-ABE91344F7F8}" srcOrd="0" destOrd="0" presId="urn:microsoft.com/office/officeart/2005/8/layout/vProcess5"/>
    <dgm:cxn modelId="{83DD4EE7-9145-4177-87CB-52C53845FCC9}" type="presOf" srcId="{C5CFF2AB-375E-4F08-95F7-76102DD473A6}" destId="{7357FAB7-04E9-4478-9DA3-A2EB96B004BB}" srcOrd="0" destOrd="0" presId="urn:microsoft.com/office/officeart/2005/8/layout/vProcess5"/>
    <dgm:cxn modelId="{4EA3881B-F7EA-4B45-A49F-71D94DB9F6DC}" type="presParOf" srcId="{00716A73-BDEF-43F7-AB85-C07FCBFB6659}" destId="{CBF25C3B-22C4-44A0-A95F-8D114EBB17FC}" srcOrd="0" destOrd="0" presId="urn:microsoft.com/office/officeart/2005/8/layout/vProcess5"/>
    <dgm:cxn modelId="{15DD3DAF-31F6-4A47-931F-6813324E9AE3}" type="presParOf" srcId="{00716A73-BDEF-43F7-AB85-C07FCBFB6659}" destId="{7357FAB7-04E9-4478-9DA3-A2EB96B004BB}" srcOrd="1" destOrd="0" presId="urn:microsoft.com/office/officeart/2005/8/layout/vProcess5"/>
    <dgm:cxn modelId="{76E33057-B6F0-4005-AD90-142BEEDA9FFA}" type="presParOf" srcId="{00716A73-BDEF-43F7-AB85-C07FCBFB6659}" destId="{2BF57401-C996-4769-BB25-8662C7E16785}" srcOrd="2" destOrd="0" presId="urn:microsoft.com/office/officeart/2005/8/layout/vProcess5"/>
    <dgm:cxn modelId="{4D4BEC74-9160-464B-AAD6-C7CC1AFC544F}" type="presParOf" srcId="{00716A73-BDEF-43F7-AB85-C07FCBFB6659}" destId="{691F1AB4-BC73-4CD3-95E3-ABE91344F7F8}" srcOrd="3" destOrd="0" presId="urn:microsoft.com/office/officeart/2005/8/layout/vProcess5"/>
    <dgm:cxn modelId="{B2DB9A1C-2C52-4B6E-90E0-19F26E2A4C14}" type="presParOf" srcId="{00716A73-BDEF-43F7-AB85-C07FCBFB6659}" destId="{71F2FF04-D9A2-4B3C-96FE-0BB2EEB0131A}" srcOrd="4" destOrd="0" presId="urn:microsoft.com/office/officeart/2005/8/layout/vProcess5"/>
    <dgm:cxn modelId="{0C928BAF-8C37-4AD4-BD80-57EA61613B69}" type="presParOf" srcId="{00716A73-BDEF-43F7-AB85-C07FCBFB6659}" destId="{DC0B64FF-7431-499D-BD2E-8355BDB902D3}" srcOrd="5" destOrd="0" presId="urn:microsoft.com/office/officeart/2005/8/layout/vProcess5"/>
    <dgm:cxn modelId="{844218E9-BC8E-49E5-A79D-88D1CFA07386}" type="presParOf" srcId="{00716A73-BDEF-43F7-AB85-C07FCBFB6659}" destId="{41F7CC54-EE5B-44A8-BCBC-02890FA1817B}" srcOrd="6" destOrd="0" presId="urn:microsoft.com/office/officeart/2005/8/layout/vProcess5"/>
    <dgm:cxn modelId="{873CDF54-8F2A-4DA0-9077-30AAB13EA062}" type="presParOf" srcId="{00716A73-BDEF-43F7-AB85-C07FCBFB6659}" destId="{10855732-0A4C-4698-843A-EB079DEA010C}" srcOrd="7" destOrd="0" presId="urn:microsoft.com/office/officeart/2005/8/layout/vProcess5"/>
    <dgm:cxn modelId="{702809B2-3F7D-4D83-841A-84E1CA6CFBED}" type="presParOf" srcId="{00716A73-BDEF-43F7-AB85-C07FCBFB6659}" destId="{74FF7005-7125-43E7-ABC8-C2E3D398EE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EB9E5-442B-4C3D-9AE7-C626E371E3D4}" type="doc">
      <dgm:prSet loTypeId="urn:microsoft.com/office/officeart/2005/8/layout/hierarchy1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3F83060-62EB-4827-AEA9-D6CA3921C080}">
      <dgm:prSet phldrT="[Текст]" phldr="1"/>
      <dgm:spPr/>
      <dgm:t>
        <a:bodyPr/>
        <a:lstStyle/>
        <a:p>
          <a:endParaRPr lang="ru-RU" dirty="0"/>
        </a:p>
      </dgm:t>
    </dgm:pt>
    <dgm:pt modelId="{7FA40AD0-ECF5-4AB3-B084-4BE2A53635BC}" type="parTrans" cxnId="{90F5C1FE-8620-41C6-A2F5-1F2A9736A861}">
      <dgm:prSet/>
      <dgm:spPr/>
      <dgm:t>
        <a:bodyPr/>
        <a:lstStyle/>
        <a:p>
          <a:endParaRPr lang="ru-RU"/>
        </a:p>
      </dgm:t>
    </dgm:pt>
    <dgm:pt modelId="{FF23F628-0BD0-489F-A9E7-91044275EDF5}" type="sibTrans" cxnId="{90F5C1FE-8620-41C6-A2F5-1F2A9736A861}">
      <dgm:prSet/>
      <dgm:spPr/>
      <dgm:t>
        <a:bodyPr/>
        <a:lstStyle/>
        <a:p>
          <a:endParaRPr lang="ru-RU"/>
        </a:p>
      </dgm:t>
    </dgm:pt>
    <dgm:pt modelId="{145B55B6-E143-4CEF-9FAF-3307A61DAA26}">
      <dgm:prSet phldrT="[Текст]" custT="1"/>
      <dgm:spPr/>
      <dgm:t>
        <a:bodyPr/>
        <a:lstStyle/>
        <a:p>
          <a:r>
            <a:rPr lang="ru-RU" sz="2000" b="1" dirty="0" smtClean="0"/>
            <a:t>Учитель, психолог</a:t>
          </a:r>
          <a:endParaRPr lang="ru-RU" sz="2000" b="1" dirty="0"/>
        </a:p>
      </dgm:t>
    </dgm:pt>
    <dgm:pt modelId="{DA1B63FA-7F2C-4385-B6A0-77571AB53223}" type="parTrans" cxnId="{87D5CB05-0400-47E4-BDF2-94498300EF10}">
      <dgm:prSet/>
      <dgm:spPr/>
      <dgm:t>
        <a:bodyPr/>
        <a:lstStyle/>
        <a:p>
          <a:endParaRPr lang="ru-RU"/>
        </a:p>
      </dgm:t>
    </dgm:pt>
    <dgm:pt modelId="{FF2DE9C2-294F-4890-A88D-97D59DEE98AD}" type="sibTrans" cxnId="{87D5CB05-0400-47E4-BDF2-94498300EF10}">
      <dgm:prSet/>
      <dgm:spPr/>
      <dgm:t>
        <a:bodyPr/>
        <a:lstStyle/>
        <a:p>
          <a:endParaRPr lang="ru-RU"/>
        </a:p>
      </dgm:t>
    </dgm:pt>
    <dgm:pt modelId="{31D48D53-7C3E-4B34-94A2-ABF61E84A323}">
      <dgm:prSet phldrT="[Текст]" custT="1"/>
      <dgm:spPr/>
      <dgm:t>
        <a:bodyPr/>
        <a:lstStyle/>
        <a:p>
          <a:r>
            <a:rPr lang="ru-RU" sz="2000" b="1" dirty="0" smtClean="0"/>
            <a:t>Наблюдение</a:t>
          </a:r>
          <a:endParaRPr lang="ru-RU" sz="2000" b="1" dirty="0"/>
        </a:p>
      </dgm:t>
    </dgm:pt>
    <dgm:pt modelId="{DBD73A2E-67DB-4799-895B-501B029CBA5B}" type="parTrans" cxnId="{DC5B9A9C-B260-4F41-BBDA-04547B97DF67}">
      <dgm:prSet/>
      <dgm:spPr/>
      <dgm:t>
        <a:bodyPr/>
        <a:lstStyle/>
        <a:p>
          <a:endParaRPr lang="ru-RU"/>
        </a:p>
      </dgm:t>
    </dgm:pt>
    <dgm:pt modelId="{3C3E55E5-5A70-4139-8EB5-F42928ECD93E}" type="sibTrans" cxnId="{DC5B9A9C-B260-4F41-BBDA-04547B97DF67}">
      <dgm:prSet/>
      <dgm:spPr/>
      <dgm:t>
        <a:bodyPr/>
        <a:lstStyle/>
        <a:p>
          <a:endParaRPr lang="ru-RU"/>
        </a:p>
      </dgm:t>
    </dgm:pt>
    <dgm:pt modelId="{05FEBC84-96CE-4E31-82CA-369ABE625709}">
      <dgm:prSet phldrT="[Текст]" custT="1"/>
      <dgm:spPr/>
      <dgm:t>
        <a:bodyPr/>
        <a:lstStyle/>
        <a:p>
          <a:r>
            <a:rPr lang="ru-RU" sz="1800" b="1" dirty="0" smtClean="0"/>
            <a:t>Тесты, анкеты</a:t>
          </a:r>
          <a:endParaRPr lang="ru-RU" sz="1800" b="1" dirty="0"/>
        </a:p>
      </dgm:t>
    </dgm:pt>
    <dgm:pt modelId="{5365F410-EB87-4BDD-BC3A-0CA6B5E6A177}" type="parTrans" cxnId="{5665DEF8-5299-4B3A-85E4-F1FFAF0AAFDF}">
      <dgm:prSet/>
      <dgm:spPr/>
      <dgm:t>
        <a:bodyPr/>
        <a:lstStyle/>
        <a:p>
          <a:endParaRPr lang="ru-RU"/>
        </a:p>
      </dgm:t>
    </dgm:pt>
    <dgm:pt modelId="{EECA723F-8390-4528-8095-2E5A7BF7141C}" type="sibTrans" cxnId="{5665DEF8-5299-4B3A-85E4-F1FFAF0AAFDF}">
      <dgm:prSet/>
      <dgm:spPr/>
      <dgm:t>
        <a:bodyPr/>
        <a:lstStyle/>
        <a:p>
          <a:endParaRPr lang="ru-RU"/>
        </a:p>
      </dgm:t>
    </dgm:pt>
    <dgm:pt modelId="{AA48E7DE-B4CB-462E-8DA1-610D750399C0}">
      <dgm:prSet phldrT="[Текст]" custT="1"/>
      <dgm:spPr/>
      <dgm:t>
        <a:bodyPr/>
        <a:lstStyle/>
        <a:p>
          <a:r>
            <a:rPr lang="ru-RU" sz="2400" b="1" smtClean="0"/>
            <a:t>Родители</a:t>
          </a:r>
          <a:endParaRPr lang="ru-RU" sz="2400" b="1" dirty="0"/>
        </a:p>
      </dgm:t>
    </dgm:pt>
    <dgm:pt modelId="{28626FA3-37CB-48C4-B892-B8800F2BF64D}" type="parTrans" cxnId="{8D9AADC4-7A21-4693-86E6-347BDA494631}">
      <dgm:prSet/>
      <dgm:spPr/>
      <dgm:t>
        <a:bodyPr/>
        <a:lstStyle/>
        <a:p>
          <a:endParaRPr lang="ru-RU"/>
        </a:p>
      </dgm:t>
    </dgm:pt>
    <dgm:pt modelId="{03D6FEBF-CBB5-413C-B946-1DC14BF9EF4E}" type="sibTrans" cxnId="{8D9AADC4-7A21-4693-86E6-347BDA494631}">
      <dgm:prSet/>
      <dgm:spPr/>
      <dgm:t>
        <a:bodyPr/>
        <a:lstStyle/>
        <a:p>
          <a:endParaRPr lang="ru-RU"/>
        </a:p>
      </dgm:t>
    </dgm:pt>
    <dgm:pt modelId="{1996A80E-E2B8-4AAA-B925-C99BA61F20FB}">
      <dgm:prSet phldrT="[Текст]" custT="1"/>
      <dgm:spPr/>
      <dgm:t>
        <a:bodyPr/>
        <a:lstStyle/>
        <a:p>
          <a:r>
            <a:rPr lang="ru-RU" sz="2000" b="1" dirty="0" smtClean="0"/>
            <a:t>Помощь, сотрудничество</a:t>
          </a:r>
          <a:endParaRPr lang="ru-RU" sz="2000" b="1" dirty="0"/>
        </a:p>
      </dgm:t>
    </dgm:pt>
    <dgm:pt modelId="{140863DE-2489-44A0-9C07-B6CF76104A39}" type="parTrans" cxnId="{7A9691E2-685C-4A96-A7CF-5CAF0B2D295E}">
      <dgm:prSet/>
      <dgm:spPr/>
      <dgm:t>
        <a:bodyPr/>
        <a:lstStyle/>
        <a:p>
          <a:endParaRPr lang="ru-RU"/>
        </a:p>
      </dgm:t>
    </dgm:pt>
    <dgm:pt modelId="{A54D2438-4759-4BA0-869C-8251BAE3EE4E}" type="sibTrans" cxnId="{7A9691E2-685C-4A96-A7CF-5CAF0B2D295E}">
      <dgm:prSet/>
      <dgm:spPr/>
      <dgm:t>
        <a:bodyPr/>
        <a:lstStyle/>
        <a:p>
          <a:endParaRPr lang="ru-RU"/>
        </a:p>
      </dgm:t>
    </dgm:pt>
    <dgm:pt modelId="{8502F5BC-DCDD-45D8-AEAA-C6C4FF6BDFE6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Диагностика учащихся</a:t>
          </a:r>
          <a:endParaRPr lang="ru-RU" sz="2800" b="1" dirty="0">
            <a:solidFill>
              <a:srgbClr val="002060"/>
            </a:solidFill>
          </a:endParaRPr>
        </a:p>
      </dgm:t>
    </dgm:pt>
    <dgm:pt modelId="{EFBA68C1-2747-4275-AF75-0FE67FC78DBF}" type="parTrans" cxnId="{CAC9C0D9-0772-4F37-B86C-4657F2A5F9D8}">
      <dgm:prSet/>
      <dgm:spPr/>
      <dgm:t>
        <a:bodyPr/>
        <a:lstStyle/>
        <a:p>
          <a:endParaRPr lang="ru-RU"/>
        </a:p>
      </dgm:t>
    </dgm:pt>
    <dgm:pt modelId="{FA7D44AA-3072-42AF-8543-A50EA94D412C}" type="sibTrans" cxnId="{CAC9C0D9-0772-4F37-B86C-4657F2A5F9D8}">
      <dgm:prSet/>
      <dgm:spPr/>
      <dgm:t>
        <a:bodyPr/>
        <a:lstStyle/>
        <a:p>
          <a:endParaRPr lang="ru-RU"/>
        </a:p>
      </dgm:t>
    </dgm:pt>
    <dgm:pt modelId="{FB33022E-194B-4854-B833-ED8738686ECC}" type="pres">
      <dgm:prSet presAssocID="{F29EB9E5-442B-4C3D-9AE7-C626E371E3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945AF2-4233-4925-879F-E258975E962A}" type="pres">
      <dgm:prSet presAssocID="{23F83060-62EB-4827-AEA9-D6CA3921C080}" presName="hierRoot1" presStyleCnt="0"/>
      <dgm:spPr/>
      <dgm:t>
        <a:bodyPr/>
        <a:lstStyle/>
        <a:p>
          <a:endParaRPr lang="ru-RU"/>
        </a:p>
      </dgm:t>
    </dgm:pt>
    <dgm:pt modelId="{049F2CD4-84B0-4D2C-AA68-2E54FEAAA63B}" type="pres">
      <dgm:prSet presAssocID="{23F83060-62EB-4827-AEA9-D6CA3921C080}" presName="composite" presStyleCnt="0"/>
      <dgm:spPr/>
      <dgm:t>
        <a:bodyPr/>
        <a:lstStyle/>
        <a:p>
          <a:endParaRPr lang="ru-RU"/>
        </a:p>
      </dgm:t>
    </dgm:pt>
    <dgm:pt modelId="{296C11AB-1D57-438C-A829-9F2C118242CC}" type="pres">
      <dgm:prSet presAssocID="{23F83060-62EB-4827-AEA9-D6CA3921C080}" presName="background" presStyleLbl="node0" presStyleIdx="0" presStyleCnt="2"/>
      <dgm:spPr/>
      <dgm:t>
        <a:bodyPr/>
        <a:lstStyle/>
        <a:p>
          <a:endParaRPr lang="ru-RU"/>
        </a:p>
      </dgm:t>
    </dgm:pt>
    <dgm:pt modelId="{95CA2FD6-8D27-4782-96E8-79125CD889ED}" type="pres">
      <dgm:prSet presAssocID="{23F83060-62EB-4827-AEA9-D6CA3921C08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D9205-5670-4864-B6A2-8F9886122ACA}" type="pres">
      <dgm:prSet presAssocID="{23F83060-62EB-4827-AEA9-D6CA3921C080}" presName="hierChild2" presStyleCnt="0"/>
      <dgm:spPr/>
      <dgm:t>
        <a:bodyPr/>
        <a:lstStyle/>
        <a:p>
          <a:endParaRPr lang="ru-RU"/>
        </a:p>
      </dgm:t>
    </dgm:pt>
    <dgm:pt modelId="{6DE3D9F7-4C4D-4750-801C-E53D3D2DED21}" type="pres">
      <dgm:prSet presAssocID="{DA1B63FA-7F2C-4385-B6A0-77571AB5322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2C82716-0028-49F0-8237-36345AB2FDD2}" type="pres">
      <dgm:prSet presAssocID="{145B55B6-E143-4CEF-9FAF-3307A61DAA26}" presName="hierRoot2" presStyleCnt="0"/>
      <dgm:spPr/>
      <dgm:t>
        <a:bodyPr/>
        <a:lstStyle/>
        <a:p>
          <a:endParaRPr lang="ru-RU"/>
        </a:p>
      </dgm:t>
    </dgm:pt>
    <dgm:pt modelId="{923AA152-1410-4CFF-AB85-E6E77A874633}" type="pres">
      <dgm:prSet presAssocID="{145B55B6-E143-4CEF-9FAF-3307A61DAA26}" presName="composite2" presStyleCnt="0"/>
      <dgm:spPr/>
      <dgm:t>
        <a:bodyPr/>
        <a:lstStyle/>
        <a:p>
          <a:endParaRPr lang="ru-RU"/>
        </a:p>
      </dgm:t>
    </dgm:pt>
    <dgm:pt modelId="{8D0640A9-E30C-4627-823C-40CC8F2E150A}" type="pres">
      <dgm:prSet presAssocID="{145B55B6-E143-4CEF-9FAF-3307A61DAA26}" presName="background2" presStyleLbl="node2" presStyleIdx="0" presStyleCnt="2"/>
      <dgm:spPr/>
      <dgm:t>
        <a:bodyPr/>
        <a:lstStyle/>
        <a:p>
          <a:endParaRPr lang="ru-RU"/>
        </a:p>
      </dgm:t>
    </dgm:pt>
    <dgm:pt modelId="{EC26BEF6-A6AF-4128-9E37-607552586F58}" type="pres">
      <dgm:prSet presAssocID="{145B55B6-E143-4CEF-9FAF-3307A61DAA26}" presName="text2" presStyleLbl="fgAcc2" presStyleIdx="0" presStyleCnt="2" custScaleX="237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29E7C-E6C6-4F51-8132-1AE3AEE9EE52}" type="pres">
      <dgm:prSet presAssocID="{145B55B6-E143-4CEF-9FAF-3307A61DAA26}" presName="hierChild3" presStyleCnt="0"/>
      <dgm:spPr/>
      <dgm:t>
        <a:bodyPr/>
        <a:lstStyle/>
        <a:p>
          <a:endParaRPr lang="ru-RU"/>
        </a:p>
      </dgm:t>
    </dgm:pt>
    <dgm:pt modelId="{50DC8215-A129-4EEA-B185-50187218B4EC}" type="pres">
      <dgm:prSet presAssocID="{DBD73A2E-67DB-4799-895B-501B029CBA5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1B334A2-A277-4DCB-8C5D-BF34F8A01203}" type="pres">
      <dgm:prSet presAssocID="{31D48D53-7C3E-4B34-94A2-ABF61E84A323}" presName="hierRoot3" presStyleCnt="0"/>
      <dgm:spPr/>
      <dgm:t>
        <a:bodyPr/>
        <a:lstStyle/>
        <a:p>
          <a:endParaRPr lang="ru-RU"/>
        </a:p>
      </dgm:t>
    </dgm:pt>
    <dgm:pt modelId="{C90BE696-4560-4452-B44A-9B2CDA613815}" type="pres">
      <dgm:prSet presAssocID="{31D48D53-7C3E-4B34-94A2-ABF61E84A323}" presName="composite3" presStyleCnt="0"/>
      <dgm:spPr/>
      <dgm:t>
        <a:bodyPr/>
        <a:lstStyle/>
        <a:p>
          <a:endParaRPr lang="ru-RU"/>
        </a:p>
      </dgm:t>
    </dgm:pt>
    <dgm:pt modelId="{0ADBDC00-FB25-41FE-B60C-05A8CD816716}" type="pres">
      <dgm:prSet presAssocID="{31D48D53-7C3E-4B34-94A2-ABF61E84A323}" presName="background3" presStyleLbl="node3" presStyleIdx="0" presStyleCnt="3"/>
      <dgm:spPr/>
      <dgm:t>
        <a:bodyPr/>
        <a:lstStyle/>
        <a:p>
          <a:endParaRPr lang="ru-RU"/>
        </a:p>
      </dgm:t>
    </dgm:pt>
    <dgm:pt modelId="{7D404731-B062-4E56-9621-704B15891EB0}" type="pres">
      <dgm:prSet presAssocID="{31D48D53-7C3E-4B34-94A2-ABF61E84A323}" presName="text3" presStyleLbl="fgAcc3" presStyleIdx="0" presStyleCnt="3" custScaleX="249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B7995-1302-426A-8E21-46F2C9585A69}" type="pres">
      <dgm:prSet presAssocID="{31D48D53-7C3E-4B34-94A2-ABF61E84A323}" presName="hierChild4" presStyleCnt="0"/>
      <dgm:spPr/>
      <dgm:t>
        <a:bodyPr/>
        <a:lstStyle/>
        <a:p>
          <a:endParaRPr lang="ru-RU"/>
        </a:p>
      </dgm:t>
    </dgm:pt>
    <dgm:pt modelId="{6172607D-4CFD-4969-BF5C-4D3818778E1B}" type="pres">
      <dgm:prSet presAssocID="{5365F410-EB87-4BDD-BC3A-0CA6B5E6A17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C6325BD-FE5C-41AC-B396-A655696B4172}" type="pres">
      <dgm:prSet presAssocID="{05FEBC84-96CE-4E31-82CA-369ABE625709}" presName="hierRoot3" presStyleCnt="0"/>
      <dgm:spPr/>
      <dgm:t>
        <a:bodyPr/>
        <a:lstStyle/>
        <a:p>
          <a:endParaRPr lang="ru-RU"/>
        </a:p>
      </dgm:t>
    </dgm:pt>
    <dgm:pt modelId="{0A0EA077-4E0A-4AA4-AE4A-00B2D19B7BA5}" type="pres">
      <dgm:prSet presAssocID="{05FEBC84-96CE-4E31-82CA-369ABE625709}" presName="composite3" presStyleCnt="0"/>
      <dgm:spPr/>
      <dgm:t>
        <a:bodyPr/>
        <a:lstStyle/>
        <a:p>
          <a:endParaRPr lang="ru-RU"/>
        </a:p>
      </dgm:t>
    </dgm:pt>
    <dgm:pt modelId="{D41455E2-96F4-485E-9EE5-FCDF71B7EE2A}" type="pres">
      <dgm:prSet presAssocID="{05FEBC84-96CE-4E31-82CA-369ABE625709}" presName="background3" presStyleLbl="node3" presStyleIdx="1" presStyleCnt="3"/>
      <dgm:spPr/>
      <dgm:t>
        <a:bodyPr/>
        <a:lstStyle/>
        <a:p>
          <a:endParaRPr lang="ru-RU"/>
        </a:p>
      </dgm:t>
    </dgm:pt>
    <dgm:pt modelId="{1EAF5D67-7B04-435D-9E08-42EBF16C512C}" type="pres">
      <dgm:prSet presAssocID="{05FEBC84-96CE-4E31-82CA-369ABE625709}" presName="text3" presStyleLbl="fgAcc3" presStyleIdx="1" presStyleCnt="3" custScaleX="182879" custLinFactNeighborX="5683" custLinFactNeighborY="2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2352C-BA8E-4F09-A267-641D4B8A2D83}" type="pres">
      <dgm:prSet presAssocID="{05FEBC84-96CE-4E31-82CA-369ABE625709}" presName="hierChild4" presStyleCnt="0"/>
      <dgm:spPr/>
      <dgm:t>
        <a:bodyPr/>
        <a:lstStyle/>
        <a:p>
          <a:endParaRPr lang="ru-RU"/>
        </a:p>
      </dgm:t>
    </dgm:pt>
    <dgm:pt modelId="{2E9DC041-08E8-4D71-8B71-8A6D3D0DA0DA}" type="pres">
      <dgm:prSet presAssocID="{28626FA3-37CB-48C4-B892-B8800F2BF64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D024353-1E5F-40B1-B186-99DC7F03E4D6}" type="pres">
      <dgm:prSet presAssocID="{AA48E7DE-B4CB-462E-8DA1-610D750399C0}" presName="hierRoot2" presStyleCnt="0"/>
      <dgm:spPr/>
      <dgm:t>
        <a:bodyPr/>
        <a:lstStyle/>
        <a:p>
          <a:endParaRPr lang="ru-RU"/>
        </a:p>
      </dgm:t>
    </dgm:pt>
    <dgm:pt modelId="{4AA9B571-7C00-4167-BD6D-32115C3995F9}" type="pres">
      <dgm:prSet presAssocID="{AA48E7DE-B4CB-462E-8DA1-610D750399C0}" presName="composite2" presStyleCnt="0"/>
      <dgm:spPr/>
      <dgm:t>
        <a:bodyPr/>
        <a:lstStyle/>
        <a:p>
          <a:endParaRPr lang="ru-RU"/>
        </a:p>
      </dgm:t>
    </dgm:pt>
    <dgm:pt modelId="{411F4B18-BA88-41C6-9038-639DCD0076EC}" type="pres">
      <dgm:prSet presAssocID="{AA48E7DE-B4CB-462E-8DA1-610D750399C0}" presName="background2" presStyleLbl="node2" presStyleIdx="1" presStyleCnt="2"/>
      <dgm:spPr/>
      <dgm:t>
        <a:bodyPr/>
        <a:lstStyle/>
        <a:p>
          <a:endParaRPr lang="ru-RU"/>
        </a:p>
      </dgm:t>
    </dgm:pt>
    <dgm:pt modelId="{FB0F3909-11AB-4D7A-98D9-48EF92150E49}" type="pres">
      <dgm:prSet presAssocID="{AA48E7DE-B4CB-462E-8DA1-610D750399C0}" presName="text2" presStyleLbl="fgAcc2" presStyleIdx="1" presStyleCnt="2" custScaleX="239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1A60F-D54B-472C-B030-227763D32C9C}" type="pres">
      <dgm:prSet presAssocID="{AA48E7DE-B4CB-462E-8DA1-610D750399C0}" presName="hierChild3" presStyleCnt="0"/>
      <dgm:spPr/>
      <dgm:t>
        <a:bodyPr/>
        <a:lstStyle/>
        <a:p>
          <a:endParaRPr lang="ru-RU"/>
        </a:p>
      </dgm:t>
    </dgm:pt>
    <dgm:pt modelId="{B4BEAE1D-1970-4459-A025-618EA3341753}" type="pres">
      <dgm:prSet presAssocID="{140863DE-2489-44A0-9C07-B6CF76104A3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D75CE29-FD61-4B1F-98E6-23D76E90EA13}" type="pres">
      <dgm:prSet presAssocID="{1996A80E-E2B8-4AAA-B925-C99BA61F20FB}" presName="hierRoot3" presStyleCnt="0"/>
      <dgm:spPr/>
      <dgm:t>
        <a:bodyPr/>
        <a:lstStyle/>
        <a:p>
          <a:endParaRPr lang="ru-RU"/>
        </a:p>
      </dgm:t>
    </dgm:pt>
    <dgm:pt modelId="{E4161FA1-F0E7-4FD5-A816-B5DE67E38D56}" type="pres">
      <dgm:prSet presAssocID="{1996A80E-E2B8-4AAA-B925-C99BA61F20FB}" presName="composite3" presStyleCnt="0"/>
      <dgm:spPr/>
      <dgm:t>
        <a:bodyPr/>
        <a:lstStyle/>
        <a:p>
          <a:endParaRPr lang="ru-RU"/>
        </a:p>
      </dgm:t>
    </dgm:pt>
    <dgm:pt modelId="{08508576-A114-488B-B2C3-7A8ADB45D139}" type="pres">
      <dgm:prSet presAssocID="{1996A80E-E2B8-4AAA-B925-C99BA61F20FB}" presName="background3" presStyleLbl="node3" presStyleIdx="2" presStyleCnt="3"/>
      <dgm:spPr/>
      <dgm:t>
        <a:bodyPr/>
        <a:lstStyle/>
        <a:p>
          <a:endParaRPr lang="ru-RU"/>
        </a:p>
      </dgm:t>
    </dgm:pt>
    <dgm:pt modelId="{48C1F06B-D636-4483-A9CF-67F4FABBC881}" type="pres">
      <dgm:prSet presAssocID="{1996A80E-E2B8-4AAA-B925-C99BA61F20FB}" presName="text3" presStyleLbl="fgAcc3" presStyleIdx="2" presStyleCnt="3" custScaleX="307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97EB2-0A50-45F7-9E0F-D6C9876387CC}" type="pres">
      <dgm:prSet presAssocID="{1996A80E-E2B8-4AAA-B925-C99BA61F20FB}" presName="hierChild4" presStyleCnt="0"/>
      <dgm:spPr/>
      <dgm:t>
        <a:bodyPr/>
        <a:lstStyle/>
        <a:p>
          <a:endParaRPr lang="ru-RU"/>
        </a:p>
      </dgm:t>
    </dgm:pt>
    <dgm:pt modelId="{398234D0-7C75-4460-BB1E-F25A3658A8E6}" type="pres">
      <dgm:prSet presAssocID="{8502F5BC-DCDD-45D8-AEAA-C6C4FF6BDFE6}" presName="hierRoot1" presStyleCnt="0"/>
      <dgm:spPr/>
      <dgm:t>
        <a:bodyPr/>
        <a:lstStyle/>
        <a:p>
          <a:endParaRPr lang="ru-RU"/>
        </a:p>
      </dgm:t>
    </dgm:pt>
    <dgm:pt modelId="{54F2AB9E-9372-4699-A114-976162579430}" type="pres">
      <dgm:prSet presAssocID="{8502F5BC-DCDD-45D8-AEAA-C6C4FF6BDFE6}" presName="composite" presStyleCnt="0"/>
      <dgm:spPr/>
      <dgm:t>
        <a:bodyPr/>
        <a:lstStyle/>
        <a:p>
          <a:endParaRPr lang="ru-RU"/>
        </a:p>
      </dgm:t>
    </dgm:pt>
    <dgm:pt modelId="{B9656FA7-047B-43C4-B05B-E62B7FA0CA88}" type="pres">
      <dgm:prSet presAssocID="{8502F5BC-DCDD-45D8-AEAA-C6C4FF6BDFE6}" presName="background" presStyleLbl="node0" presStyleIdx="1" presStyleCnt="2"/>
      <dgm:spPr/>
      <dgm:t>
        <a:bodyPr/>
        <a:lstStyle/>
        <a:p>
          <a:endParaRPr lang="ru-RU"/>
        </a:p>
      </dgm:t>
    </dgm:pt>
    <dgm:pt modelId="{EC4AF7CC-FEA0-4A82-9ECB-F9F5D0327E87}" type="pres">
      <dgm:prSet presAssocID="{8502F5BC-DCDD-45D8-AEAA-C6C4FF6BDFE6}" presName="text" presStyleLbl="fgAcc0" presStyleIdx="1" presStyleCnt="2" custScaleX="390039" custLinFactX="-21227" custLinFactNeighborX="-100000" custLinFactNeighborY="-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E0DE8-C844-43EC-B7D2-D8419F801660}" type="pres">
      <dgm:prSet presAssocID="{8502F5BC-DCDD-45D8-AEAA-C6C4FF6BDFE6}" presName="hierChild2" presStyleCnt="0"/>
      <dgm:spPr/>
      <dgm:t>
        <a:bodyPr/>
        <a:lstStyle/>
        <a:p>
          <a:endParaRPr lang="ru-RU"/>
        </a:p>
      </dgm:t>
    </dgm:pt>
  </dgm:ptLst>
  <dgm:cxnLst>
    <dgm:cxn modelId="{7A9691E2-685C-4A96-A7CF-5CAF0B2D295E}" srcId="{AA48E7DE-B4CB-462E-8DA1-610D750399C0}" destId="{1996A80E-E2B8-4AAA-B925-C99BA61F20FB}" srcOrd="0" destOrd="0" parTransId="{140863DE-2489-44A0-9C07-B6CF76104A39}" sibTransId="{A54D2438-4759-4BA0-869C-8251BAE3EE4E}"/>
    <dgm:cxn modelId="{DC5B9A9C-B260-4F41-BBDA-04547B97DF67}" srcId="{145B55B6-E143-4CEF-9FAF-3307A61DAA26}" destId="{31D48D53-7C3E-4B34-94A2-ABF61E84A323}" srcOrd="0" destOrd="0" parTransId="{DBD73A2E-67DB-4799-895B-501B029CBA5B}" sibTransId="{3C3E55E5-5A70-4139-8EB5-F42928ECD93E}"/>
    <dgm:cxn modelId="{E3961839-F7EA-4251-BEFF-45D7368B29E5}" type="presOf" srcId="{8502F5BC-DCDD-45D8-AEAA-C6C4FF6BDFE6}" destId="{EC4AF7CC-FEA0-4A82-9ECB-F9F5D0327E87}" srcOrd="0" destOrd="0" presId="urn:microsoft.com/office/officeart/2005/8/layout/hierarchy1"/>
    <dgm:cxn modelId="{8D9AADC4-7A21-4693-86E6-347BDA494631}" srcId="{23F83060-62EB-4827-AEA9-D6CA3921C080}" destId="{AA48E7DE-B4CB-462E-8DA1-610D750399C0}" srcOrd="1" destOrd="0" parTransId="{28626FA3-37CB-48C4-B892-B8800F2BF64D}" sibTransId="{03D6FEBF-CBB5-413C-B946-1DC14BF9EF4E}"/>
    <dgm:cxn modelId="{F19AA5D1-9A1E-4055-AE14-90A242193B9F}" type="presOf" srcId="{1996A80E-E2B8-4AAA-B925-C99BA61F20FB}" destId="{48C1F06B-D636-4483-A9CF-67F4FABBC881}" srcOrd="0" destOrd="0" presId="urn:microsoft.com/office/officeart/2005/8/layout/hierarchy1"/>
    <dgm:cxn modelId="{87D5CB05-0400-47E4-BDF2-94498300EF10}" srcId="{23F83060-62EB-4827-AEA9-D6CA3921C080}" destId="{145B55B6-E143-4CEF-9FAF-3307A61DAA26}" srcOrd="0" destOrd="0" parTransId="{DA1B63FA-7F2C-4385-B6A0-77571AB53223}" sibTransId="{FF2DE9C2-294F-4890-A88D-97D59DEE98AD}"/>
    <dgm:cxn modelId="{1B745ACC-DDDB-49CD-8126-74BF1547CE2D}" type="presOf" srcId="{DA1B63FA-7F2C-4385-B6A0-77571AB53223}" destId="{6DE3D9F7-4C4D-4750-801C-E53D3D2DED21}" srcOrd="0" destOrd="0" presId="urn:microsoft.com/office/officeart/2005/8/layout/hierarchy1"/>
    <dgm:cxn modelId="{90F5C1FE-8620-41C6-A2F5-1F2A9736A861}" srcId="{F29EB9E5-442B-4C3D-9AE7-C626E371E3D4}" destId="{23F83060-62EB-4827-AEA9-D6CA3921C080}" srcOrd="0" destOrd="0" parTransId="{7FA40AD0-ECF5-4AB3-B084-4BE2A53635BC}" sibTransId="{FF23F628-0BD0-489F-A9E7-91044275EDF5}"/>
    <dgm:cxn modelId="{5665DEF8-5299-4B3A-85E4-F1FFAF0AAFDF}" srcId="{145B55B6-E143-4CEF-9FAF-3307A61DAA26}" destId="{05FEBC84-96CE-4E31-82CA-369ABE625709}" srcOrd="1" destOrd="0" parTransId="{5365F410-EB87-4BDD-BC3A-0CA6B5E6A177}" sibTransId="{EECA723F-8390-4528-8095-2E5A7BF7141C}"/>
    <dgm:cxn modelId="{B6FC22FC-C307-4194-A2BE-1FCF2C8B5A64}" type="presOf" srcId="{DBD73A2E-67DB-4799-895B-501B029CBA5B}" destId="{50DC8215-A129-4EEA-B185-50187218B4EC}" srcOrd="0" destOrd="0" presId="urn:microsoft.com/office/officeart/2005/8/layout/hierarchy1"/>
    <dgm:cxn modelId="{E607DB82-63EF-43BC-BA83-F7C81147861B}" type="presOf" srcId="{F29EB9E5-442B-4C3D-9AE7-C626E371E3D4}" destId="{FB33022E-194B-4854-B833-ED8738686ECC}" srcOrd="0" destOrd="0" presId="urn:microsoft.com/office/officeart/2005/8/layout/hierarchy1"/>
    <dgm:cxn modelId="{C066FA9A-E359-40EF-A45B-B7C06AE512AD}" type="presOf" srcId="{140863DE-2489-44A0-9C07-B6CF76104A39}" destId="{B4BEAE1D-1970-4459-A025-618EA3341753}" srcOrd="0" destOrd="0" presId="urn:microsoft.com/office/officeart/2005/8/layout/hierarchy1"/>
    <dgm:cxn modelId="{BF2D4358-F75B-4660-A9AF-02D81485EF9B}" type="presOf" srcId="{AA48E7DE-B4CB-462E-8DA1-610D750399C0}" destId="{FB0F3909-11AB-4D7A-98D9-48EF92150E49}" srcOrd="0" destOrd="0" presId="urn:microsoft.com/office/officeart/2005/8/layout/hierarchy1"/>
    <dgm:cxn modelId="{EAD286B9-3E5D-41BC-B640-DA569A6B021D}" type="presOf" srcId="{05FEBC84-96CE-4E31-82CA-369ABE625709}" destId="{1EAF5D67-7B04-435D-9E08-42EBF16C512C}" srcOrd="0" destOrd="0" presId="urn:microsoft.com/office/officeart/2005/8/layout/hierarchy1"/>
    <dgm:cxn modelId="{D5FFFDC9-A4F8-451A-90E3-493DE78E3B85}" type="presOf" srcId="{5365F410-EB87-4BDD-BC3A-0CA6B5E6A177}" destId="{6172607D-4CFD-4969-BF5C-4D3818778E1B}" srcOrd="0" destOrd="0" presId="urn:microsoft.com/office/officeart/2005/8/layout/hierarchy1"/>
    <dgm:cxn modelId="{38B8F4FC-B8D8-48B9-972E-F53EBCE2FB3D}" type="presOf" srcId="{23F83060-62EB-4827-AEA9-D6CA3921C080}" destId="{95CA2FD6-8D27-4782-96E8-79125CD889ED}" srcOrd="0" destOrd="0" presId="urn:microsoft.com/office/officeart/2005/8/layout/hierarchy1"/>
    <dgm:cxn modelId="{CAC9C0D9-0772-4F37-B86C-4657F2A5F9D8}" srcId="{F29EB9E5-442B-4C3D-9AE7-C626E371E3D4}" destId="{8502F5BC-DCDD-45D8-AEAA-C6C4FF6BDFE6}" srcOrd="1" destOrd="0" parTransId="{EFBA68C1-2747-4275-AF75-0FE67FC78DBF}" sibTransId="{FA7D44AA-3072-42AF-8543-A50EA94D412C}"/>
    <dgm:cxn modelId="{578038F6-32F8-4C55-B639-79A436CB5AEA}" type="presOf" srcId="{31D48D53-7C3E-4B34-94A2-ABF61E84A323}" destId="{7D404731-B062-4E56-9621-704B15891EB0}" srcOrd="0" destOrd="0" presId="urn:microsoft.com/office/officeart/2005/8/layout/hierarchy1"/>
    <dgm:cxn modelId="{6048D182-F85F-4E49-A489-84A18FC2F1CD}" type="presOf" srcId="{28626FA3-37CB-48C4-B892-B8800F2BF64D}" destId="{2E9DC041-08E8-4D71-8B71-8A6D3D0DA0DA}" srcOrd="0" destOrd="0" presId="urn:microsoft.com/office/officeart/2005/8/layout/hierarchy1"/>
    <dgm:cxn modelId="{6DE22C2E-C39F-4ACB-90A9-71D5A5268C2B}" type="presOf" srcId="{145B55B6-E143-4CEF-9FAF-3307A61DAA26}" destId="{EC26BEF6-A6AF-4128-9E37-607552586F58}" srcOrd="0" destOrd="0" presId="urn:microsoft.com/office/officeart/2005/8/layout/hierarchy1"/>
    <dgm:cxn modelId="{67C41D4B-4B07-4CA7-A7DD-013064B21244}" type="presParOf" srcId="{FB33022E-194B-4854-B833-ED8738686ECC}" destId="{AD945AF2-4233-4925-879F-E258975E962A}" srcOrd="0" destOrd="0" presId="urn:microsoft.com/office/officeart/2005/8/layout/hierarchy1"/>
    <dgm:cxn modelId="{1A19543A-FF53-4F77-A3E2-D1788711CFBF}" type="presParOf" srcId="{AD945AF2-4233-4925-879F-E258975E962A}" destId="{049F2CD4-84B0-4D2C-AA68-2E54FEAAA63B}" srcOrd="0" destOrd="0" presId="urn:microsoft.com/office/officeart/2005/8/layout/hierarchy1"/>
    <dgm:cxn modelId="{2B5C3FC9-1DC0-4BC1-8A97-0380566B9726}" type="presParOf" srcId="{049F2CD4-84B0-4D2C-AA68-2E54FEAAA63B}" destId="{296C11AB-1D57-438C-A829-9F2C118242CC}" srcOrd="0" destOrd="0" presId="urn:microsoft.com/office/officeart/2005/8/layout/hierarchy1"/>
    <dgm:cxn modelId="{89FF4D93-CA57-4EDD-8D23-2AC741C991ED}" type="presParOf" srcId="{049F2CD4-84B0-4D2C-AA68-2E54FEAAA63B}" destId="{95CA2FD6-8D27-4782-96E8-79125CD889ED}" srcOrd="1" destOrd="0" presId="urn:microsoft.com/office/officeart/2005/8/layout/hierarchy1"/>
    <dgm:cxn modelId="{AFF6BA3A-F383-4D7B-8ABC-F9DBE00164F4}" type="presParOf" srcId="{AD945AF2-4233-4925-879F-E258975E962A}" destId="{C04D9205-5670-4864-B6A2-8F9886122ACA}" srcOrd="1" destOrd="0" presId="urn:microsoft.com/office/officeart/2005/8/layout/hierarchy1"/>
    <dgm:cxn modelId="{1761E03B-3FDB-4256-A4F9-D31D16C3D79A}" type="presParOf" srcId="{C04D9205-5670-4864-B6A2-8F9886122ACA}" destId="{6DE3D9F7-4C4D-4750-801C-E53D3D2DED21}" srcOrd="0" destOrd="0" presId="urn:microsoft.com/office/officeart/2005/8/layout/hierarchy1"/>
    <dgm:cxn modelId="{95B3BAC2-E54D-4619-8E07-52F43BE625F3}" type="presParOf" srcId="{C04D9205-5670-4864-B6A2-8F9886122ACA}" destId="{92C82716-0028-49F0-8237-36345AB2FDD2}" srcOrd="1" destOrd="0" presId="urn:microsoft.com/office/officeart/2005/8/layout/hierarchy1"/>
    <dgm:cxn modelId="{EB6E3874-C631-414A-8DA1-E941AB6AC034}" type="presParOf" srcId="{92C82716-0028-49F0-8237-36345AB2FDD2}" destId="{923AA152-1410-4CFF-AB85-E6E77A874633}" srcOrd="0" destOrd="0" presId="urn:microsoft.com/office/officeart/2005/8/layout/hierarchy1"/>
    <dgm:cxn modelId="{C11CAECF-D8CD-4880-B125-E92F1C40B08D}" type="presParOf" srcId="{923AA152-1410-4CFF-AB85-E6E77A874633}" destId="{8D0640A9-E30C-4627-823C-40CC8F2E150A}" srcOrd="0" destOrd="0" presId="urn:microsoft.com/office/officeart/2005/8/layout/hierarchy1"/>
    <dgm:cxn modelId="{B7626344-8BC0-4FC4-B296-D6CC9B783E52}" type="presParOf" srcId="{923AA152-1410-4CFF-AB85-E6E77A874633}" destId="{EC26BEF6-A6AF-4128-9E37-607552586F58}" srcOrd="1" destOrd="0" presId="urn:microsoft.com/office/officeart/2005/8/layout/hierarchy1"/>
    <dgm:cxn modelId="{7B39EEFE-8110-4CDC-80FE-9E68DFB2A85B}" type="presParOf" srcId="{92C82716-0028-49F0-8237-36345AB2FDD2}" destId="{96029E7C-E6C6-4F51-8132-1AE3AEE9EE52}" srcOrd="1" destOrd="0" presId="urn:microsoft.com/office/officeart/2005/8/layout/hierarchy1"/>
    <dgm:cxn modelId="{FC071F06-9158-44ED-8AA3-86728B0695FE}" type="presParOf" srcId="{96029E7C-E6C6-4F51-8132-1AE3AEE9EE52}" destId="{50DC8215-A129-4EEA-B185-50187218B4EC}" srcOrd="0" destOrd="0" presId="urn:microsoft.com/office/officeart/2005/8/layout/hierarchy1"/>
    <dgm:cxn modelId="{6BFB994B-2B99-4085-8380-4D5C0860146E}" type="presParOf" srcId="{96029E7C-E6C6-4F51-8132-1AE3AEE9EE52}" destId="{B1B334A2-A277-4DCB-8C5D-BF34F8A01203}" srcOrd="1" destOrd="0" presId="urn:microsoft.com/office/officeart/2005/8/layout/hierarchy1"/>
    <dgm:cxn modelId="{C6AD5927-87C1-4AF4-999A-C02AF4660B61}" type="presParOf" srcId="{B1B334A2-A277-4DCB-8C5D-BF34F8A01203}" destId="{C90BE696-4560-4452-B44A-9B2CDA613815}" srcOrd="0" destOrd="0" presId="urn:microsoft.com/office/officeart/2005/8/layout/hierarchy1"/>
    <dgm:cxn modelId="{6008D241-6DB0-45D8-BF1D-19770046C8C2}" type="presParOf" srcId="{C90BE696-4560-4452-B44A-9B2CDA613815}" destId="{0ADBDC00-FB25-41FE-B60C-05A8CD816716}" srcOrd="0" destOrd="0" presId="urn:microsoft.com/office/officeart/2005/8/layout/hierarchy1"/>
    <dgm:cxn modelId="{20F91F8D-27C7-49D8-8DA5-2C03B039613F}" type="presParOf" srcId="{C90BE696-4560-4452-B44A-9B2CDA613815}" destId="{7D404731-B062-4E56-9621-704B15891EB0}" srcOrd="1" destOrd="0" presId="urn:microsoft.com/office/officeart/2005/8/layout/hierarchy1"/>
    <dgm:cxn modelId="{9DF34F52-5991-4C58-B990-52692CB87200}" type="presParOf" srcId="{B1B334A2-A277-4DCB-8C5D-BF34F8A01203}" destId="{002B7995-1302-426A-8E21-46F2C9585A69}" srcOrd="1" destOrd="0" presId="urn:microsoft.com/office/officeart/2005/8/layout/hierarchy1"/>
    <dgm:cxn modelId="{FDFAB90B-95B6-4D21-8C02-27900E266FAB}" type="presParOf" srcId="{96029E7C-E6C6-4F51-8132-1AE3AEE9EE52}" destId="{6172607D-4CFD-4969-BF5C-4D3818778E1B}" srcOrd="2" destOrd="0" presId="urn:microsoft.com/office/officeart/2005/8/layout/hierarchy1"/>
    <dgm:cxn modelId="{CAAA24A2-626F-4289-87A0-0402916FCC71}" type="presParOf" srcId="{96029E7C-E6C6-4F51-8132-1AE3AEE9EE52}" destId="{9C6325BD-FE5C-41AC-B396-A655696B4172}" srcOrd="3" destOrd="0" presId="urn:microsoft.com/office/officeart/2005/8/layout/hierarchy1"/>
    <dgm:cxn modelId="{C3600A0E-5078-4372-9DB7-4ABFC82EE757}" type="presParOf" srcId="{9C6325BD-FE5C-41AC-B396-A655696B4172}" destId="{0A0EA077-4E0A-4AA4-AE4A-00B2D19B7BA5}" srcOrd="0" destOrd="0" presId="urn:microsoft.com/office/officeart/2005/8/layout/hierarchy1"/>
    <dgm:cxn modelId="{6AF8C996-09C9-471E-85C6-5C19EEA6F7A9}" type="presParOf" srcId="{0A0EA077-4E0A-4AA4-AE4A-00B2D19B7BA5}" destId="{D41455E2-96F4-485E-9EE5-FCDF71B7EE2A}" srcOrd="0" destOrd="0" presId="urn:microsoft.com/office/officeart/2005/8/layout/hierarchy1"/>
    <dgm:cxn modelId="{B0E63F1A-7451-42E1-B96B-610FA27D0528}" type="presParOf" srcId="{0A0EA077-4E0A-4AA4-AE4A-00B2D19B7BA5}" destId="{1EAF5D67-7B04-435D-9E08-42EBF16C512C}" srcOrd="1" destOrd="0" presId="urn:microsoft.com/office/officeart/2005/8/layout/hierarchy1"/>
    <dgm:cxn modelId="{6EEFDEFD-EE39-4B07-8075-A5D8777C9027}" type="presParOf" srcId="{9C6325BD-FE5C-41AC-B396-A655696B4172}" destId="{E0D2352C-BA8E-4F09-A267-641D4B8A2D83}" srcOrd="1" destOrd="0" presId="urn:microsoft.com/office/officeart/2005/8/layout/hierarchy1"/>
    <dgm:cxn modelId="{641DC994-4012-48A7-9F86-1B7815A988C8}" type="presParOf" srcId="{C04D9205-5670-4864-B6A2-8F9886122ACA}" destId="{2E9DC041-08E8-4D71-8B71-8A6D3D0DA0DA}" srcOrd="2" destOrd="0" presId="urn:microsoft.com/office/officeart/2005/8/layout/hierarchy1"/>
    <dgm:cxn modelId="{97308150-EF43-424F-B180-6E451AFEC4B0}" type="presParOf" srcId="{C04D9205-5670-4864-B6A2-8F9886122ACA}" destId="{0D024353-1E5F-40B1-B186-99DC7F03E4D6}" srcOrd="3" destOrd="0" presId="urn:microsoft.com/office/officeart/2005/8/layout/hierarchy1"/>
    <dgm:cxn modelId="{BA53DDF8-2F06-4082-9225-AE8ED1987003}" type="presParOf" srcId="{0D024353-1E5F-40B1-B186-99DC7F03E4D6}" destId="{4AA9B571-7C00-4167-BD6D-32115C3995F9}" srcOrd="0" destOrd="0" presId="urn:microsoft.com/office/officeart/2005/8/layout/hierarchy1"/>
    <dgm:cxn modelId="{9513601C-B707-4021-AC5F-E3A35F723380}" type="presParOf" srcId="{4AA9B571-7C00-4167-BD6D-32115C3995F9}" destId="{411F4B18-BA88-41C6-9038-639DCD0076EC}" srcOrd="0" destOrd="0" presId="urn:microsoft.com/office/officeart/2005/8/layout/hierarchy1"/>
    <dgm:cxn modelId="{347501A9-6E68-4657-B994-95DA7FE03DBF}" type="presParOf" srcId="{4AA9B571-7C00-4167-BD6D-32115C3995F9}" destId="{FB0F3909-11AB-4D7A-98D9-48EF92150E49}" srcOrd="1" destOrd="0" presId="urn:microsoft.com/office/officeart/2005/8/layout/hierarchy1"/>
    <dgm:cxn modelId="{D2EA72AD-9B03-4CBA-AA46-8E4EB5CE8C3E}" type="presParOf" srcId="{0D024353-1E5F-40B1-B186-99DC7F03E4D6}" destId="{6841A60F-D54B-472C-B030-227763D32C9C}" srcOrd="1" destOrd="0" presId="urn:microsoft.com/office/officeart/2005/8/layout/hierarchy1"/>
    <dgm:cxn modelId="{8E50E6E9-1737-48E4-8341-212E872F91BA}" type="presParOf" srcId="{6841A60F-D54B-472C-B030-227763D32C9C}" destId="{B4BEAE1D-1970-4459-A025-618EA3341753}" srcOrd="0" destOrd="0" presId="urn:microsoft.com/office/officeart/2005/8/layout/hierarchy1"/>
    <dgm:cxn modelId="{B4839AFE-B580-4AD5-A4D0-21186070A271}" type="presParOf" srcId="{6841A60F-D54B-472C-B030-227763D32C9C}" destId="{AD75CE29-FD61-4B1F-98E6-23D76E90EA13}" srcOrd="1" destOrd="0" presId="urn:microsoft.com/office/officeart/2005/8/layout/hierarchy1"/>
    <dgm:cxn modelId="{842966FE-EC60-4230-B4AC-40429689223A}" type="presParOf" srcId="{AD75CE29-FD61-4B1F-98E6-23D76E90EA13}" destId="{E4161FA1-F0E7-4FD5-A816-B5DE67E38D56}" srcOrd="0" destOrd="0" presId="urn:microsoft.com/office/officeart/2005/8/layout/hierarchy1"/>
    <dgm:cxn modelId="{B435C4C5-428E-4615-8FB2-7FD7E0025088}" type="presParOf" srcId="{E4161FA1-F0E7-4FD5-A816-B5DE67E38D56}" destId="{08508576-A114-488B-B2C3-7A8ADB45D139}" srcOrd="0" destOrd="0" presId="urn:microsoft.com/office/officeart/2005/8/layout/hierarchy1"/>
    <dgm:cxn modelId="{20015278-17F3-4458-9CD8-0DE1828E62AC}" type="presParOf" srcId="{E4161FA1-F0E7-4FD5-A816-B5DE67E38D56}" destId="{48C1F06B-D636-4483-A9CF-67F4FABBC881}" srcOrd="1" destOrd="0" presId="urn:microsoft.com/office/officeart/2005/8/layout/hierarchy1"/>
    <dgm:cxn modelId="{521B6322-4557-4FD5-9267-EE248418B180}" type="presParOf" srcId="{AD75CE29-FD61-4B1F-98E6-23D76E90EA13}" destId="{57797EB2-0A50-45F7-9E0F-D6C9876387CC}" srcOrd="1" destOrd="0" presId="urn:microsoft.com/office/officeart/2005/8/layout/hierarchy1"/>
    <dgm:cxn modelId="{70BFF439-5618-4E81-8441-A59714C6E7CF}" type="presParOf" srcId="{FB33022E-194B-4854-B833-ED8738686ECC}" destId="{398234D0-7C75-4460-BB1E-F25A3658A8E6}" srcOrd="1" destOrd="0" presId="urn:microsoft.com/office/officeart/2005/8/layout/hierarchy1"/>
    <dgm:cxn modelId="{D5FE55DE-0052-4F34-A00D-D8073C768B4D}" type="presParOf" srcId="{398234D0-7C75-4460-BB1E-F25A3658A8E6}" destId="{54F2AB9E-9372-4699-A114-976162579430}" srcOrd="0" destOrd="0" presId="urn:microsoft.com/office/officeart/2005/8/layout/hierarchy1"/>
    <dgm:cxn modelId="{B122C6E1-3E9B-4B74-B451-C69C5EAB78A5}" type="presParOf" srcId="{54F2AB9E-9372-4699-A114-976162579430}" destId="{B9656FA7-047B-43C4-B05B-E62B7FA0CA88}" srcOrd="0" destOrd="0" presId="urn:microsoft.com/office/officeart/2005/8/layout/hierarchy1"/>
    <dgm:cxn modelId="{3B650863-98F9-4E7F-9DE6-97108670E8B9}" type="presParOf" srcId="{54F2AB9E-9372-4699-A114-976162579430}" destId="{EC4AF7CC-FEA0-4A82-9ECB-F9F5D0327E87}" srcOrd="1" destOrd="0" presId="urn:microsoft.com/office/officeart/2005/8/layout/hierarchy1"/>
    <dgm:cxn modelId="{894E2A7C-346F-4029-A0D8-E69E6B0C1F47}" type="presParOf" srcId="{398234D0-7C75-4460-BB1E-F25A3658A8E6}" destId="{685E0DE8-C844-43EC-B7D2-D8419F8016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12E33-60B4-4330-97EB-D07751D92A0B}" type="doc">
      <dgm:prSet loTypeId="urn:microsoft.com/office/officeart/2005/8/layout/cycle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AD3D71-CF97-4B29-98FF-F4634588BE42}">
      <dgm:prSet phldrT="[Текст]" custT="1"/>
      <dgm:spPr/>
      <dgm:t>
        <a:bodyPr/>
        <a:lstStyle/>
        <a:p>
          <a:r>
            <a:rPr lang="ru-RU" sz="3200" b="1" dirty="0" smtClean="0"/>
            <a:t>Сопровождение</a:t>
          </a:r>
          <a:endParaRPr lang="ru-RU" sz="3200" b="1" dirty="0"/>
        </a:p>
      </dgm:t>
    </dgm:pt>
    <dgm:pt modelId="{0F137FF3-B06B-4125-AB28-98ACE6CFF40A}" type="parTrans" cxnId="{04D66D42-281E-4B97-ADDF-60038B7A1363}">
      <dgm:prSet/>
      <dgm:spPr/>
      <dgm:t>
        <a:bodyPr/>
        <a:lstStyle/>
        <a:p>
          <a:endParaRPr lang="ru-RU"/>
        </a:p>
      </dgm:t>
    </dgm:pt>
    <dgm:pt modelId="{0D36AC92-6554-49FA-8FFD-5655865FA8CA}" type="sibTrans" cxnId="{04D66D42-281E-4B97-ADDF-60038B7A1363}">
      <dgm:prSet/>
      <dgm:spPr/>
      <dgm:t>
        <a:bodyPr/>
        <a:lstStyle/>
        <a:p>
          <a:endParaRPr lang="ru-RU"/>
        </a:p>
      </dgm:t>
    </dgm:pt>
    <dgm:pt modelId="{B2F2A40A-97E7-4D84-A4CF-6DE9763F78DF}">
      <dgm:prSet phldrT="[Текст]" custT="1"/>
      <dgm:spPr/>
      <dgm:t>
        <a:bodyPr/>
        <a:lstStyle/>
        <a:p>
          <a:r>
            <a:rPr lang="ru-RU" sz="2000" b="1" dirty="0" smtClean="0"/>
            <a:t>Курсы внеурочной деятельности</a:t>
          </a:r>
          <a:endParaRPr lang="ru-RU" sz="2000" b="1" dirty="0"/>
        </a:p>
      </dgm:t>
    </dgm:pt>
    <dgm:pt modelId="{2087F4D3-A2CB-4C2C-8A89-8D2291176434}" type="parTrans" cxnId="{5FFDB709-F504-4872-B45E-DA570B4B7080}">
      <dgm:prSet/>
      <dgm:spPr/>
      <dgm:t>
        <a:bodyPr/>
        <a:lstStyle/>
        <a:p>
          <a:endParaRPr lang="ru-RU"/>
        </a:p>
      </dgm:t>
    </dgm:pt>
    <dgm:pt modelId="{6AAB0793-17A5-4A9E-B668-023A12826126}" type="sibTrans" cxnId="{5FFDB709-F504-4872-B45E-DA570B4B7080}">
      <dgm:prSet/>
      <dgm:spPr/>
      <dgm:t>
        <a:bodyPr/>
        <a:lstStyle/>
        <a:p>
          <a:endParaRPr lang="ru-RU"/>
        </a:p>
      </dgm:t>
    </dgm:pt>
    <dgm:pt modelId="{9671DF90-47DF-4B50-8EBE-1C31BC217DB1}">
      <dgm:prSet phldrT="[Текст]" custT="1"/>
      <dgm:spPr/>
      <dgm:t>
        <a:bodyPr/>
        <a:lstStyle/>
        <a:p>
          <a:r>
            <a:rPr lang="ru-RU" sz="1800" b="1" dirty="0" smtClean="0"/>
            <a:t>Дистанционные платформы</a:t>
          </a:r>
          <a:endParaRPr lang="ru-RU" sz="1800" b="1" dirty="0"/>
        </a:p>
      </dgm:t>
    </dgm:pt>
    <dgm:pt modelId="{3B2C95D0-B89E-4A7A-9708-193247FEB4E4}" type="parTrans" cxnId="{2A63DC55-C2C2-4AC4-A785-F252A71D369A}">
      <dgm:prSet/>
      <dgm:spPr/>
      <dgm:t>
        <a:bodyPr/>
        <a:lstStyle/>
        <a:p>
          <a:endParaRPr lang="ru-RU"/>
        </a:p>
      </dgm:t>
    </dgm:pt>
    <dgm:pt modelId="{A4D54E9C-D819-4F5D-82A0-8E5FBB1E02BA}" type="sibTrans" cxnId="{2A63DC55-C2C2-4AC4-A785-F252A71D369A}">
      <dgm:prSet/>
      <dgm:spPr/>
      <dgm:t>
        <a:bodyPr/>
        <a:lstStyle/>
        <a:p>
          <a:endParaRPr lang="ru-RU"/>
        </a:p>
      </dgm:t>
    </dgm:pt>
    <dgm:pt modelId="{5D14A0F0-225D-4229-B05F-C276016BD786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  <a:cs typeface="Times New Roman" pitchFamily="18" charset="0"/>
            </a:rPr>
            <a:t>Учреждения дополнительного образования</a:t>
          </a:r>
          <a:endParaRPr lang="ru-RU" sz="1600" b="1" dirty="0">
            <a:latin typeface="+mj-lt"/>
            <a:cs typeface="Times New Roman" pitchFamily="18" charset="0"/>
          </a:endParaRPr>
        </a:p>
      </dgm:t>
    </dgm:pt>
    <dgm:pt modelId="{FAF97AD5-2B7E-4B02-BD59-3239045DCFC6}" type="parTrans" cxnId="{CC548D7C-4326-415C-8E49-2E606427A1B7}">
      <dgm:prSet/>
      <dgm:spPr/>
      <dgm:t>
        <a:bodyPr/>
        <a:lstStyle/>
        <a:p>
          <a:endParaRPr lang="ru-RU"/>
        </a:p>
      </dgm:t>
    </dgm:pt>
    <dgm:pt modelId="{6702DB14-FCD2-4BA5-9987-7ADC93149603}" type="sibTrans" cxnId="{CC548D7C-4326-415C-8E49-2E606427A1B7}">
      <dgm:prSet/>
      <dgm:spPr/>
      <dgm:t>
        <a:bodyPr/>
        <a:lstStyle/>
        <a:p>
          <a:endParaRPr lang="ru-RU"/>
        </a:p>
      </dgm:t>
    </dgm:pt>
    <dgm:pt modelId="{B7AFE89F-57A0-4B46-9ECD-61C8F2357167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  <a:cs typeface="Times New Roman" pitchFamily="18" charset="0"/>
            </a:rPr>
            <a:t>Классно-урочная</a:t>
          </a:r>
          <a:endParaRPr lang="ru-RU" sz="2000" b="1" dirty="0">
            <a:latin typeface="+mj-lt"/>
          </a:endParaRPr>
        </a:p>
      </dgm:t>
    </dgm:pt>
    <dgm:pt modelId="{35936520-AE8D-4D09-997E-F8740376FE80}" type="parTrans" cxnId="{1F785B62-61CE-42A7-9E0B-CB9F6BE20EE1}">
      <dgm:prSet/>
      <dgm:spPr/>
      <dgm:t>
        <a:bodyPr/>
        <a:lstStyle/>
        <a:p>
          <a:endParaRPr lang="ru-RU"/>
        </a:p>
      </dgm:t>
    </dgm:pt>
    <dgm:pt modelId="{76D0F43D-4350-475F-8649-4288B96DD01C}" type="sibTrans" cxnId="{1F785B62-61CE-42A7-9E0B-CB9F6BE20EE1}">
      <dgm:prSet/>
      <dgm:spPr/>
      <dgm:t>
        <a:bodyPr/>
        <a:lstStyle/>
        <a:p>
          <a:endParaRPr lang="ru-RU"/>
        </a:p>
      </dgm:t>
    </dgm:pt>
    <dgm:pt modelId="{1579C917-7FCF-47EF-A3CC-1275A6009D2E}" type="pres">
      <dgm:prSet presAssocID="{9E112E33-60B4-4330-97EB-D07751D92A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81BE5-6B0D-4E67-9E1C-3A3108F22C58}" type="pres">
      <dgm:prSet presAssocID="{F5AD3D71-CF97-4B29-98FF-F4634588BE42}" presName="node" presStyleLbl="node1" presStyleIdx="0" presStyleCnt="5" custScaleX="230526" custScaleY="83483" custRadScaleRad="9925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EF167-4110-4555-8AF1-F2DC332A7E79}" type="pres">
      <dgm:prSet presAssocID="{F5AD3D71-CF97-4B29-98FF-F4634588BE42}" presName="spNode" presStyleCnt="0"/>
      <dgm:spPr/>
      <dgm:t>
        <a:bodyPr/>
        <a:lstStyle/>
        <a:p>
          <a:endParaRPr lang="ru-RU"/>
        </a:p>
      </dgm:t>
    </dgm:pt>
    <dgm:pt modelId="{B1B906F4-A60C-4B3C-86BC-A03A9CF9C73F}" type="pres">
      <dgm:prSet presAssocID="{0D36AC92-6554-49FA-8FFD-5655865FA8C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B19AEF0-24A8-4DEF-9BFE-556DE24180E4}" type="pres">
      <dgm:prSet presAssocID="{B2F2A40A-97E7-4D84-A4CF-6DE9763F78DF}" presName="node" presStyleLbl="node1" presStyleIdx="1" presStyleCnt="5" custScaleX="178607" custScaleY="84955" custRadScaleRad="92894" custRadScaleInc="-9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183C9-7107-4D56-BBEE-CFBDE8E7A09F}" type="pres">
      <dgm:prSet presAssocID="{B2F2A40A-97E7-4D84-A4CF-6DE9763F78DF}" presName="spNode" presStyleCnt="0"/>
      <dgm:spPr/>
      <dgm:t>
        <a:bodyPr/>
        <a:lstStyle/>
        <a:p>
          <a:endParaRPr lang="ru-RU"/>
        </a:p>
      </dgm:t>
    </dgm:pt>
    <dgm:pt modelId="{10C2B0FF-2647-4797-9B2F-6B51000DB79E}" type="pres">
      <dgm:prSet presAssocID="{6AAB0793-17A5-4A9E-B668-023A1282612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A1BAD73-79E2-4F50-85E0-DA6796CFA653}" type="pres">
      <dgm:prSet presAssocID="{9671DF90-47DF-4B50-8EBE-1C31BC217DB1}" presName="node" presStyleLbl="node1" presStyleIdx="2" presStyleCnt="5" custScaleX="127782" custScaleY="6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A6D1A-AFF0-45B0-A207-85C3693B9907}" type="pres">
      <dgm:prSet presAssocID="{9671DF90-47DF-4B50-8EBE-1C31BC217DB1}" presName="spNode" presStyleCnt="0"/>
      <dgm:spPr/>
      <dgm:t>
        <a:bodyPr/>
        <a:lstStyle/>
        <a:p>
          <a:endParaRPr lang="ru-RU"/>
        </a:p>
      </dgm:t>
    </dgm:pt>
    <dgm:pt modelId="{D41E5E70-4C5B-49B7-B92C-FBCA8C82D764}" type="pres">
      <dgm:prSet presAssocID="{A4D54E9C-D819-4F5D-82A0-8E5FBB1E02B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D65572D-4C77-4A4C-A0D3-7131A6CFFC01}" type="pres">
      <dgm:prSet presAssocID="{5D14A0F0-225D-4229-B05F-C276016BD786}" presName="node" presStyleLbl="node1" presStyleIdx="3" presStyleCnt="5" custScaleX="132399" custScaleY="6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B24C5-0BF0-42B4-8121-5D32601C4F58}" type="pres">
      <dgm:prSet presAssocID="{5D14A0F0-225D-4229-B05F-C276016BD786}" presName="spNode" presStyleCnt="0"/>
      <dgm:spPr/>
      <dgm:t>
        <a:bodyPr/>
        <a:lstStyle/>
        <a:p>
          <a:endParaRPr lang="ru-RU"/>
        </a:p>
      </dgm:t>
    </dgm:pt>
    <dgm:pt modelId="{9D0DFBF7-2C94-4ADD-B7B7-D0522CD029FD}" type="pres">
      <dgm:prSet presAssocID="{6702DB14-FCD2-4BA5-9987-7ADC9314960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B3CCC32-5820-4213-B00D-0F663F801280}" type="pres">
      <dgm:prSet presAssocID="{B7AFE89F-57A0-4B46-9ECD-61C8F2357167}" presName="node" presStyleLbl="node1" presStyleIdx="4" presStyleCnt="5" custScaleX="175285" custScaleY="90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92DF7-ED8D-4A67-8D4E-F37D727ADA51}" type="pres">
      <dgm:prSet presAssocID="{B7AFE89F-57A0-4B46-9ECD-61C8F2357167}" presName="spNode" presStyleCnt="0"/>
      <dgm:spPr/>
      <dgm:t>
        <a:bodyPr/>
        <a:lstStyle/>
        <a:p>
          <a:endParaRPr lang="ru-RU"/>
        </a:p>
      </dgm:t>
    </dgm:pt>
    <dgm:pt modelId="{B261C0D1-B850-42C8-A14D-1156EFF12B9F}" type="pres">
      <dgm:prSet presAssocID="{76D0F43D-4350-475F-8649-4288B96DD01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A65DE77-D483-4B70-A288-424A4BB282E5}" type="presOf" srcId="{B2F2A40A-97E7-4D84-A4CF-6DE9763F78DF}" destId="{5B19AEF0-24A8-4DEF-9BFE-556DE24180E4}" srcOrd="0" destOrd="0" presId="urn:microsoft.com/office/officeart/2005/8/layout/cycle6"/>
    <dgm:cxn modelId="{2A63DC55-C2C2-4AC4-A785-F252A71D369A}" srcId="{9E112E33-60B4-4330-97EB-D07751D92A0B}" destId="{9671DF90-47DF-4B50-8EBE-1C31BC217DB1}" srcOrd="2" destOrd="0" parTransId="{3B2C95D0-B89E-4A7A-9708-193247FEB4E4}" sibTransId="{A4D54E9C-D819-4F5D-82A0-8E5FBB1E02BA}"/>
    <dgm:cxn modelId="{EDA0D0D9-0D34-4F78-A11E-D67B41DB1C95}" type="presOf" srcId="{76D0F43D-4350-475F-8649-4288B96DD01C}" destId="{B261C0D1-B850-42C8-A14D-1156EFF12B9F}" srcOrd="0" destOrd="0" presId="urn:microsoft.com/office/officeart/2005/8/layout/cycle6"/>
    <dgm:cxn modelId="{CC548D7C-4326-415C-8E49-2E606427A1B7}" srcId="{9E112E33-60B4-4330-97EB-D07751D92A0B}" destId="{5D14A0F0-225D-4229-B05F-C276016BD786}" srcOrd="3" destOrd="0" parTransId="{FAF97AD5-2B7E-4B02-BD59-3239045DCFC6}" sibTransId="{6702DB14-FCD2-4BA5-9987-7ADC93149603}"/>
    <dgm:cxn modelId="{BBE6D8F2-BAEC-4BF7-913D-58832D48060F}" type="presOf" srcId="{0D36AC92-6554-49FA-8FFD-5655865FA8CA}" destId="{B1B906F4-A60C-4B3C-86BC-A03A9CF9C73F}" srcOrd="0" destOrd="0" presId="urn:microsoft.com/office/officeart/2005/8/layout/cycle6"/>
    <dgm:cxn modelId="{CC94AA92-97B3-44C6-8BB2-57FB3CD5744D}" type="presOf" srcId="{9E112E33-60B4-4330-97EB-D07751D92A0B}" destId="{1579C917-7FCF-47EF-A3CC-1275A6009D2E}" srcOrd="0" destOrd="0" presId="urn:microsoft.com/office/officeart/2005/8/layout/cycle6"/>
    <dgm:cxn modelId="{A674AE97-2E2F-4F4C-87C4-D3516285A999}" type="presOf" srcId="{9671DF90-47DF-4B50-8EBE-1C31BC217DB1}" destId="{7A1BAD73-79E2-4F50-85E0-DA6796CFA653}" srcOrd="0" destOrd="0" presId="urn:microsoft.com/office/officeart/2005/8/layout/cycle6"/>
    <dgm:cxn modelId="{F39FB331-FFFC-4CC0-9EE0-20C6D9357F0A}" type="presOf" srcId="{6702DB14-FCD2-4BA5-9987-7ADC93149603}" destId="{9D0DFBF7-2C94-4ADD-B7B7-D0522CD029FD}" srcOrd="0" destOrd="0" presId="urn:microsoft.com/office/officeart/2005/8/layout/cycle6"/>
    <dgm:cxn modelId="{19D93F23-31D4-4446-9494-976864C7230A}" type="presOf" srcId="{F5AD3D71-CF97-4B29-98FF-F4634588BE42}" destId="{77681BE5-6B0D-4E67-9E1C-3A3108F22C58}" srcOrd="0" destOrd="0" presId="urn:microsoft.com/office/officeart/2005/8/layout/cycle6"/>
    <dgm:cxn modelId="{1F785B62-61CE-42A7-9E0B-CB9F6BE20EE1}" srcId="{9E112E33-60B4-4330-97EB-D07751D92A0B}" destId="{B7AFE89F-57A0-4B46-9ECD-61C8F2357167}" srcOrd="4" destOrd="0" parTransId="{35936520-AE8D-4D09-997E-F8740376FE80}" sibTransId="{76D0F43D-4350-475F-8649-4288B96DD01C}"/>
    <dgm:cxn modelId="{5FFDB709-F504-4872-B45E-DA570B4B7080}" srcId="{9E112E33-60B4-4330-97EB-D07751D92A0B}" destId="{B2F2A40A-97E7-4D84-A4CF-6DE9763F78DF}" srcOrd="1" destOrd="0" parTransId="{2087F4D3-A2CB-4C2C-8A89-8D2291176434}" sibTransId="{6AAB0793-17A5-4A9E-B668-023A12826126}"/>
    <dgm:cxn modelId="{04D66D42-281E-4B97-ADDF-60038B7A1363}" srcId="{9E112E33-60B4-4330-97EB-D07751D92A0B}" destId="{F5AD3D71-CF97-4B29-98FF-F4634588BE42}" srcOrd="0" destOrd="0" parTransId="{0F137FF3-B06B-4125-AB28-98ACE6CFF40A}" sibTransId="{0D36AC92-6554-49FA-8FFD-5655865FA8CA}"/>
    <dgm:cxn modelId="{C6189F73-B451-4BD7-B69D-A6E25F041448}" type="presOf" srcId="{A4D54E9C-D819-4F5D-82A0-8E5FBB1E02BA}" destId="{D41E5E70-4C5B-49B7-B92C-FBCA8C82D764}" srcOrd="0" destOrd="0" presId="urn:microsoft.com/office/officeart/2005/8/layout/cycle6"/>
    <dgm:cxn modelId="{98FDE732-1EF7-4A00-946D-EC8E5717067E}" type="presOf" srcId="{5D14A0F0-225D-4229-B05F-C276016BD786}" destId="{BD65572D-4C77-4A4C-A0D3-7131A6CFFC01}" srcOrd="0" destOrd="0" presId="urn:microsoft.com/office/officeart/2005/8/layout/cycle6"/>
    <dgm:cxn modelId="{14CC324E-C4CB-4F72-8306-BB03069B48EA}" type="presOf" srcId="{6AAB0793-17A5-4A9E-B668-023A12826126}" destId="{10C2B0FF-2647-4797-9B2F-6B51000DB79E}" srcOrd="0" destOrd="0" presId="urn:microsoft.com/office/officeart/2005/8/layout/cycle6"/>
    <dgm:cxn modelId="{0ED7DA1E-49B5-4A52-ADF2-190F77EDA161}" type="presOf" srcId="{B7AFE89F-57A0-4B46-9ECD-61C8F2357167}" destId="{7B3CCC32-5820-4213-B00D-0F663F801280}" srcOrd="0" destOrd="0" presId="urn:microsoft.com/office/officeart/2005/8/layout/cycle6"/>
    <dgm:cxn modelId="{DC74C70D-9B73-4C56-88B3-5D2669F6F67A}" type="presParOf" srcId="{1579C917-7FCF-47EF-A3CC-1275A6009D2E}" destId="{77681BE5-6B0D-4E67-9E1C-3A3108F22C58}" srcOrd="0" destOrd="0" presId="urn:microsoft.com/office/officeart/2005/8/layout/cycle6"/>
    <dgm:cxn modelId="{A9FBBF02-A4EA-442F-8270-E172B6BC2F2B}" type="presParOf" srcId="{1579C917-7FCF-47EF-A3CC-1275A6009D2E}" destId="{624EF167-4110-4555-8AF1-F2DC332A7E79}" srcOrd="1" destOrd="0" presId="urn:microsoft.com/office/officeart/2005/8/layout/cycle6"/>
    <dgm:cxn modelId="{07CEDC0E-309E-474E-89D7-6F4BC5D69FA0}" type="presParOf" srcId="{1579C917-7FCF-47EF-A3CC-1275A6009D2E}" destId="{B1B906F4-A60C-4B3C-86BC-A03A9CF9C73F}" srcOrd="2" destOrd="0" presId="urn:microsoft.com/office/officeart/2005/8/layout/cycle6"/>
    <dgm:cxn modelId="{97B164A6-3C09-4862-B674-1DB7B522B431}" type="presParOf" srcId="{1579C917-7FCF-47EF-A3CC-1275A6009D2E}" destId="{5B19AEF0-24A8-4DEF-9BFE-556DE24180E4}" srcOrd="3" destOrd="0" presId="urn:microsoft.com/office/officeart/2005/8/layout/cycle6"/>
    <dgm:cxn modelId="{B81D25C4-9E65-451C-A104-D061D2E332E0}" type="presParOf" srcId="{1579C917-7FCF-47EF-A3CC-1275A6009D2E}" destId="{037183C9-7107-4D56-BBEE-CFBDE8E7A09F}" srcOrd="4" destOrd="0" presId="urn:microsoft.com/office/officeart/2005/8/layout/cycle6"/>
    <dgm:cxn modelId="{C78394CA-AB05-4FCF-BFAE-76B7EC2802F9}" type="presParOf" srcId="{1579C917-7FCF-47EF-A3CC-1275A6009D2E}" destId="{10C2B0FF-2647-4797-9B2F-6B51000DB79E}" srcOrd="5" destOrd="0" presId="urn:microsoft.com/office/officeart/2005/8/layout/cycle6"/>
    <dgm:cxn modelId="{6ED5258B-7DDF-4C38-A8D7-AA5CE6D45B12}" type="presParOf" srcId="{1579C917-7FCF-47EF-A3CC-1275A6009D2E}" destId="{7A1BAD73-79E2-4F50-85E0-DA6796CFA653}" srcOrd="6" destOrd="0" presId="urn:microsoft.com/office/officeart/2005/8/layout/cycle6"/>
    <dgm:cxn modelId="{37F9E88C-0D24-462F-BADA-7C7EE1613F11}" type="presParOf" srcId="{1579C917-7FCF-47EF-A3CC-1275A6009D2E}" destId="{C88A6D1A-AFF0-45B0-A207-85C3693B9907}" srcOrd="7" destOrd="0" presId="urn:microsoft.com/office/officeart/2005/8/layout/cycle6"/>
    <dgm:cxn modelId="{3382F0FC-EECA-467A-B902-672226FB4F0E}" type="presParOf" srcId="{1579C917-7FCF-47EF-A3CC-1275A6009D2E}" destId="{D41E5E70-4C5B-49B7-B92C-FBCA8C82D764}" srcOrd="8" destOrd="0" presId="urn:microsoft.com/office/officeart/2005/8/layout/cycle6"/>
    <dgm:cxn modelId="{CA879901-F8F5-4CBF-AE9E-4FE569859227}" type="presParOf" srcId="{1579C917-7FCF-47EF-A3CC-1275A6009D2E}" destId="{BD65572D-4C77-4A4C-A0D3-7131A6CFFC01}" srcOrd="9" destOrd="0" presId="urn:microsoft.com/office/officeart/2005/8/layout/cycle6"/>
    <dgm:cxn modelId="{B65B6912-9CEF-4D32-9052-FCBCD2E57FFD}" type="presParOf" srcId="{1579C917-7FCF-47EF-A3CC-1275A6009D2E}" destId="{03CB24C5-0BF0-42B4-8121-5D32601C4F58}" srcOrd="10" destOrd="0" presId="urn:microsoft.com/office/officeart/2005/8/layout/cycle6"/>
    <dgm:cxn modelId="{433F456B-88E9-4674-A8CF-4B9735E440F2}" type="presParOf" srcId="{1579C917-7FCF-47EF-A3CC-1275A6009D2E}" destId="{9D0DFBF7-2C94-4ADD-B7B7-D0522CD029FD}" srcOrd="11" destOrd="0" presId="urn:microsoft.com/office/officeart/2005/8/layout/cycle6"/>
    <dgm:cxn modelId="{4F8AC145-6C43-4CE9-BF77-457D1DC361DC}" type="presParOf" srcId="{1579C917-7FCF-47EF-A3CC-1275A6009D2E}" destId="{7B3CCC32-5820-4213-B00D-0F663F801280}" srcOrd="12" destOrd="0" presId="urn:microsoft.com/office/officeart/2005/8/layout/cycle6"/>
    <dgm:cxn modelId="{9621A60F-4070-41E9-A43B-778930C4213B}" type="presParOf" srcId="{1579C917-7FCF-47EF-A3CC-1275A6009D2E}" destId="{B6592DF7-ED8D-4A67-8D4E-F37D727ADA51}" srcOrd="13" destOrd="0" presId="urn:microsoft.com/office/officeart/2005/8/layout/cycle6"/>
    <dgm:cxn modelId="{71C6BE6B-D362-484B-9580-784098042615}" type="presParOf" srcId="{1579C917-7FCF-47EF-A3CC-1275A6009D2E}" destId="{B261C0D1-B850-42C8-A14D-1156EFF12B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80FAE1-91DA-4D1B-92C3-49814DD158F1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A87863B-44FF-4E8D-A4E2-4E6CE10BFA2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 урочной деятельности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FDEAA7B0-4C4F-435F-AFB9-80B2923F9FDE}" type="parTrans" cxnId="{9CFC7EE4-DAC4-4D32-B3AF-47B2CA20BC58}">
      <dgm:prSet/>
      <dgm:spPr/>
      <dgm:t>
        <a:bodyPr/>
        <a:lstStyle/>
        <a:p>
          <a:endParaRPr lang="ru-RU"/>
        </a:p>
      </dgm:t>
    </dgm:pt>
    <dgm:pt modelId="{BC8A5BDA-5613-422B-AF28-ED5EFCFCF0B1}" type="sibTrans" cxnId="{9CFC7EE4-DAC4-4D32-B3AF-47B2CA20BC58}">
      <dgm:prSet/>
      <dgm:spPr/>
      <dgm:t>
        <a:bodyPr/>
        <a:lstStyle/>
        <a:p>
          <a:endParaRPr lang="ru-RU"/>
        </a:p>
      </dgm:t>
    </dgm:pt>
    <dgm:pt modelId="{BD86538F-F8B9-4C14-8F52-6254BD89AE4D}">
      <dgm:prSet phldrT="[Текст]" custT="1"/>
      <dgm:spPr/>
      <dgm:t>
        <a:bodyPr/>
        <a:lstStyle/>
        <a:p>
          <a:endParaRPr lang="ru-RU" sz="1200" dirty="0"/>
        </a:p>
      </dgm:t>
    </dgm:pt>
    <dgm:pt modelId="{93770D84-6E92-4B9F-A66B-DE29D1AD6D50}" type="parTrans" cxnId="{CA6D24C0-19C4-4B3A-A6D0-61F2B8643D1D}">
      <dgm:prSet/>
      <dgm:spPr/>
      <dgm:t>
        <a:bodyPr/>
        <a:lstStyle/>
        <a:p>
          <a:endParaRPr lang="ru-RU"/>
        </a:p>
      </dgm:t>
    </dgm:pt>
    <dgm:pt modelId="{D3B44B6B-5D97-44EF-9F56-B154AA0F281F}" type="sibTrans" cxnId="{CA6D24C0-19C4-4B3A-A6D0-61F2B8643D1D}">
      <dgm:prSet/>
      <dgm:spPr/>
      <dgm:t>
        <a:bodyPr/>
        <a:lstStyle/>
        <a:p>
          <a:endParaRPr lang="ru-RU"/>
        </a:p>
      </dgm:t>
    </dgm:pt>
    <dgm:pt modelId="{D1B8C859-060F-4BED-92E3-051035818FC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 внеурочной деятельности</a:t>
          </a:r>
        </a:p>
      </dgm:t>
    </dgm:pt>
    <dgm:pt modelId="{2B9A893E-1506-445F-AB13-594358BA7F64}" type="parTrans" cxnId="{57FA2F77-BDB7-4735-93BB-B0E88618AFB0}">
      <dgm:prSet/>
      <dgm:spPr/>
      <dgm:t>
        <a:bodyPr/>
        <a:lstStyle/>
        <a:p>
          <a:endParaRPr lang="ru-RU"/>
        </a:p>
      </dgm:t>
    </dgm:pt>
    <dgm:pt modelId="{3000A8FE-5798-4CB1-AFD4-3C3C0B0E3CD9}" type="sibTrans" cxnId="{57FA2F77-BDB7-4735-93BB-B0E88618AFB0}">
      <dgm:prSet/>
      <dgm:spPr/>
      <dgm:t>
        <a:bodyPr/>
        <a:lstStyle/>
        <a:p>
          <a:endParaRPr lang="ru-RU"/>
        </a:p>
      </dgm:t>
    </dgm:pt>
    <dgm:pt modelId="{3CF398ED-D3F0-4ED9-B4D6-05E7739A14E3}">
      <dgm:prSet phldrT="[Текст]" custT="1"/>
      <dgm:spPr/>
      <dgm:t>
        <a:bodyPr/>
        <a:lstStyle/>
        <a:p>
          <a:endParaRPr lang="ru-RU" sz="1600" b="1" i="1" dirty="0"/>
        </a:p>
      </dgm:t>
    </dgm:pt>
    <dgm:pt modelId="{D0B162BA-C0EF-4506-BBC4-9B779C70A766}" type="parTrans" cxnId="{F0069F17-91BF-4CB4-92EA-CCB53EF51C37}">
      <dgm:prSet/>
      <dgm:spPr/>
      <dgm:t>
        <a:bodyPr/>
        <a:lstStyle/>
        <a:p>
          <a:endParaRPr lang="ru-RU"/>
        </a:p>
      </dgm:t>
    </dgm:pt>
    <dgm:pt modelId="{396AD870-BB9C-4AF5-AD3F-D1A347D8F9BB}" type="sibTrans" cxnId="{F0069F17-91BF-4CB4-92EA-CCB53EF51C37}">
      <dgm:prSet/>
      <dgm:spPr/>
      <dgm:t>
        <a:bodyPr/>
        <a:lstStyle/>
        <a:p>
          <a:endParaRPr lang="ru-RU"/>
        </a:p>
      </dgm:t>
    </dgm:pt>
    <dgm:pt modelId="{22E52B9D-50CD-4711-8968-52745CD3B511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- проектно-исследовательскую деятельность</a:t>
          </a:r>
          <a:endParaRPr lang="ru-RU" sz="1200" dirty="0">
            <a:solidFill>
              <a:srgbClr val="002060"/>
            </a:solidFill>
          </a:endParaRPr>
        </a:p>
      </dgm:t>
    </dgm:pt>
    <dgm:pt modelId="{B0FECCE5-AA04-444C-94BA-B8E9C4759ED4}" type="parTrans" cxnId="{3BA649B8-33B7-41C1-B9A8-2BB22B748C08}">
      <dgm:prSet/>
      <dgm:spPr/>
      <dgm:t>
        <a:bodyPr/>
        <a:lstStyle/>
        <a:p>
          <a:endParaRPr lang="ru-RU"/>
        </a:p>
      </dgm:t>
    </dgm:pt>
    <dgm:pt modelId="{C51D817D-CC20-4063-8EDA-3380E1206BC5}" type="sibTrans" cxnId="{3BA649B8-33B7-41C1-B9A8-2BB22B748C08}">
      <dgm:prSet/>
      <dgm:spPr/>
      <dgm:t>
        <a:bodyPr/>
        <a:lstStyle/>
        <a:p>
          <a:endParaRPr lang="ru-RU"/>
        </a:p>
      </dgm:t>
    </dgm:pt>
    <dgm:pt modelId="{65C638F1-973A-4B4C-9604-88665E5745DD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- игровые технологии</a:t>
          </a:r>
          <a:endParaRPr lang="ru-RU" sz="1200" dirty="0">
            <a:solidFill>
              <a:srgbClr val="002060"/>
            </a:solidFill>
          </a:endParaRPr>
        </a:p>
      </dgm:t>
    </dgm:pt>
    <dgm:pt modelId="{FB6EB37A-6CEB-4F9E-82AE-EF5BA70C89DF}" type="parTrans" cxnId="{A34EFEA1-60AA-496A-B6FE-D2E19C1AF3EE}">
      <dgm:prSet/>
      <dgm:spPr/>
      <dgm:t>
        <a:bodyPr/>
        <a:lstStyle/>
        <a:p>
          <a:endParaRPr lang="ru-RU"/>
        </a:p>
      </dgm:t>
    </dgm:pt>
    <dgm:pt modelId="{1E96D375-1FA7-4E3D-8EB3-110C6CA24636}" type="sibTrans" cxnId="{A34EFEA1-60AA-496A-B6FE-D2E19C1AF3EE}">
      <dgm:prSet/>
      <dgm:spPr/>
      <dgm:t>
        <a:bodyPr/>
        <a:lstStyle/>
        <a:p>
          <a:endParaRPr lang="ru-RU"/>
        </a:p>
      </dgm:t>
    </dgm:pt>
    <dgm:pt modelId="{9654FEA7-E00E-437F-99D9-D41262AAD670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- информационно-коммуникативные технологии</a:t>
          </a:r>
          <a:endParaRPr lang="ru-RU" sz="1200" dirty="0">
            <a:solidFill>
              <a:srgbClr val="002060"/>
            </a:solidFill>
          </a:endParaRPr>
        </a:p>
      </dgm:t>
    </dgm:pt>
    <dgm:pt modelId="{D26F9108-1ECA-476C-B46A-9E409B465E21}" type="parTrans" cxnId="{87DD5967-1BCB-4C7B-9F86-B3D42C9A04EC}">
      <dgm:prSet/>
      <dgm:spPr/>
      <dgm:t>
        <a:bodyPr/>
        <a:lstStyle/>
        <a:p>
          <a:endParaRPr lang="ru-RU"/>
        </a:p>
      </dgm:t>
    </dgm:pt>
    <dgm:pt modelId="{E1D4BBE6-FDB2-4DA1-AA87-8C81A3765A93}" type="sibTrans" cxnId="{87DD5967-1BCB-4C7B-9F86-B3D42C9A04EC}">
      <dgm:prSet/>
      <dgm:spPr/>
      <dgm:t>
        <a:bodyPr/>
        <a:lstStyle/>
        <a:p>
          <a:endParaRPr lang="ru-RU"/>
        </a:p>
      </dgm:t>
    </dgm:pt>
    <dgm:pt modelId="{6A72D306-A19D-42EB-9EED-FA7F16233928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- творческие и нестандартные задания</a:t>
          </a:r>
          <a:endParaRPr lang="ru-RU" sz="1200" dirty="0">
            <a:solidFill>
              <a:srgbClr val="002060"/>
            </a:solidFill>
          </a:endParaRPr>
        </a:p>
      </dgm:t>
    </dgm:pt>
    <dgm:pt modelId="{0144418D-D568-49DB-A547-8D349820B863}" type="parTrans" cxnId="{E178BC3E-BBC8-4529-B951-504D6BBF497E}">
      <dgm:prSet/>
      <dgm:spPr/>
      <dgm:t>
        <a:bodyPr/>
        <a:lstStyle/>
        <a:p>
          <a:endParaRPr lang="ru-RU"/>
        </a:p>
      </dgm:t>
    </dgm:pt>
    <dgm:pt modelId="{2607B449-6E65-45FC-AE31-0DCE452E084B}" type="sibTrans" cxnId="{E178BC3E-BBC8-4529-B951-504D6BBF497E}">
      <dgm:prSet/>
      <dgm:spPr/>
      <dgm:t>
        <a:bodyPr/>
        <a:lstStyle/>
        <a:p>
          <a:endParaRPr lang="ru-RU"/>
        </a:p>
      </dgm:t>
    </dgm:pt>
    <dgm:pt modelId="{66CAAE77-89E7-402A-8DA3-15597557100E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</a:rPr>
            <a:t>- проблемно-развивающее обучение</a:t>
          </a:r>
          <a:endParaRPr lang="ru-RU" sz="1200" dirty="0">
            <a:solidFill>
              <a:srgbClr val="002060"/>
            </a:solidFill>
          </a:endParaRPr>
        </a:p>
      </dgm:t>
    </dgm:pt>
    <dgm:pt modelId="{09CC7F31-E8A9-4CBF-AFF1-8D061E2008EF}" type="parTrans" cxnId="{0AD553A9-6407-478F-9C05-912645486DD6}">
      <dgm:prSet/>
      <dgm:spPr/>
      <dgm:t>
        <a:bodyPr/>
        <a:lstStyle/>
        <a:p>
          <a:endParaRPr lang="ru-RU"/>
        </a:p>
      </dgm:t>
    </dgm:pt>
    <dgm:pt modelId="{E83DB8E8-EB32-4B78-9457-75BA4707CEF2}" type="sibTrans" cxnId="{0AD553A9-6407-478F-9C05-912645486DD6}">
      <dgm:prSet/>
      <dgm:spPr/>
      <dgm:t>
        <a:bodyPr/>
        <a:lstStyle/>
        <a:p>
          <a:endParaRPr lang="ru-RU"/>
        </a:p>
      </dgm:t>
    </dgm:pt>
    <dgm:pt modelId="{E256209D-C4A1-4370-9278-66A6EF537508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 - предметные кружки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E1C2F11A-9B35-4D14-BFFC-B623E51427DB}" type="parTrans" cxnId="{1E826022-7D05-4D23-85E3-0F7266AE4B7D}">
      <dgm:prSet/>
      <dgm:spPr/>
      <dgm:t>
        <a:bodyPr/>
        <a:lstStyle/>
        <a:p>
          <a:endParaRPr lang="ru-RU"/>
        </a:p>
      </dgm:t>
    </dgm:pt>
    <dgm:pt modelId="{FBD8199B-E3E8-4002-8266-2497832B2EEB}" type="sibTrans" cxnId="{1E826022-7D05-4D23-85E3-0F7266AE4B7D}">
      <dgm:prSet/>
      <dgm:spPr/>
      <dgm:t>
        <a:bodyPr/>
        <a:lstStyle/>
        <a:p>
          <a:endParaRPr lang="ru-RU"/>
        </a:p>
      </dgm:t>
    </dgm:pt>
    <dgm:pt modelId="{ECAF35D9-8DAF-4EB2-8BE5-5B5F279D6D19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 - предметные недели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393AE338-9A99-4811-949B-4476AFC8B78B}" type="parTrans" cxnId="{391CA890-BB9C-4E8A-8E94-AD8A064FFC55}">
      <dgm:prSet/>
      <dgm:spPr/>
      <dgm:t>
        <a:bodyPr/>
        <a:lstStyle/>
        <a:p>
          <a:endParaRPr lang="ru-RU"/>
        </a:p>
      </dgm:t>
    </dgm:pt>
    <dgm:pt modelId="{B092985E-FDB3-4121-9152-25327FB3526C}" type="sibTrans" cxnId="{391CA890-BB9C-4E8A-8E94-AD8A064FFC55}">
      <dgm:prSet/>
      <dgm:spPr/>
      <dgm:t>
        <a:bodyPr/>
        <a:lstStyle/>
        <a:p>
          <a:endParaRPr lang="ru-RU"/>
        </a:p>
      </dgm:t>
    </dgm:pt>
    <dgm:pt modelId="{3B2973DD-472B-42D5-B7D2-57EA4CBA5BCF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 - проекты по различной тематике</a:t>
          </a:r>
          <a:endParaRPr lang="ru-RU" sz="1400" b="1" i="1" dirty="0">
            <a:solidFill>
              <a:srgbClr val="002060"/>
            </a:solidFill>
          </a:endParaRPr>
        </a:p>
      </dgm:t>
    </dgm:pt>
    <dgm:pt modelId="{887E8B81-299D-4344-9A38-51C0B8EE7A80}" type="parTrans" cxnId="{A5192EB2-00E3-4AA9-8B0B-8985B51787F6}">
      <dgm:prSet/>
      <dgm:spPr/>
      <dgm:t>
        <a:bodyPr/>
        <a:lstStyle/>
        <a:p>
          <a:endParaRPr lang="ru-RU"/>
        </a:p>
      </dgm:t>
    </dgm:pt>
    <dgm:pt modelId="{D5C36119-7949-4A67-AD7B-5162CEF08F1D}" type="sibTrans" cxnId="{A5192EB2-00E3-4AA9-8B0B-8985B51787F6}">
      <dgm:prSet/>
      <dgm:spPr/>
      <dgm:t>
        <a:bodyPr/>
        <a:lstStyle/>
        <a:p>
          <a:endParaRPr lang="ru-RU"/>
        </a:p>
      </dgm:t>
    </dgm:pt>
    <dgm:pt modelId="{60DDDA6E-E8DF-41AA-913E-010D3FD52E0B}">
      <dgm:prSet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 - интеллектуальные марафоны и предметные олимпиады</a:t>
          </a:r>
          <a:endParaRPr lang="ru-RU" sz="1400" b="1" i="1" dirty="0">
            <a:solidFill>
              <a:srgbClr val="002060"/>
            </a:solidFill>
          </a:endParaRPr>
        </a:p>
      </dgm:t>
    </dgm:pt>
    <dgm:pt modelId="{5BE91953-9E1D-4BC2-BE95-6168A73A1E76}" type="parTrans" cxnId="{ACA45B7C-C396-4C27-8ABB-566E34F14B12}">
      <dgm:prSet/>
      <dgm:spPr/>
      <dgm:t>
        <a:bodyPr/>
        <a:lstStyle/>
        <a:p>
          <a:endParaRPr lang="ru-RU"/>
        </a:p>
      </dgm:t>
    </dgm:pt>
    <dgm:pt modelId="{955787F4-1D2D-4482-96AA-8FF9DF1DE17F}" type="sibTrans" cxnId="{ACA45B7C-C396-4C27-8ABB-566E34F14B12}">
      <dgm:prSet/>
      <dgm:spPr/>
      <dgm:t>
        <a:bodyPr/>
        <a:lstStyle/>
        <a:p>
          <a:endParaRPr lang="ru-RU"/>
        </a:p>
      </dgm:t>
    </dgm:pt>
    <dgm:pt modelId="{DC931CA6-61F8-4EA4-A6B4-3A951C43C6D7}">
      <dgm:prSet custT="1"/>
      <dgm:spPr/>
      <dgm:t>
        <a:bodyPr/>
        <a:lstStyle/>
        <a:p>
          <a:endParaRPr lang="ru-RU" sz="1400" b="1" i="1" dirty="0">
            <a:solidFill>
              <a:srgbClr val="002060"/>
            </a:solidFill>
          </a:endParaRPr>
        </a:p>
      </dgm:t>
    </dgm:pt>
    <dgm:pt modelId="{5A5CE2CC-8F5E-46ED-8A95-ACCEF89D411B}" type="parTrans" cxnId="{D93F1D08-F77E-41F0-BB4B-FF3F7D11A015}">
      <dgm:prSet/>
      <dgm:spPr/>
      <dgm:t>
        <a:bodyPr/>
        <a:lstStyle/>
        <a:p>
          <a:endParaRPr lang="ru-RU"/>
        </a:p>
      </dgm:t>
    </dgm:pt>
    <dgm:pt modelId="{79F83452-78BD-4906-AEDB-46ACE78AB401}" type="sibTrans" cxnId="{D93F1D08-F77E-41F0-BB4B-FF3F7D11A015}">
      <dgm:prSet/>
      <dgm:spPr/>
      <dgm:t>
        <a:bodyPr/>
        <a:lstStyle/>
        <a:p>
          <a:endParaRPr lang="ru-RU"/>
        </a:p>
      </dgm:t>
    </dgm:pt>
    <dgm:pt modelId="{FB45D998-1A03-4A5A-BE1A-40150AE1C4FC}" type="pres">
      <dgm:prSet presAssocID="{6880FAE1-91DA-4D1B-92C3-49814DD158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9D1FD1-2E7C-465E-99FF-E8B41908F059}" type="pres">
      <dgm:prSet presAssocID="{DA87863B-44FF-4E8D-A4E2-4E6CE10BFA26}" presName="linNode" presStyleCnt="0"/>
      <dgm:spPr/>
      <dgm:t>
        <a:bodyPr/>
        <a:lstStyle/>
        <a:p>
          <a:endParaRPr lang="ru-RU"/>
        </a:p>
      </dgm:t>
    </dgm:pt>
    <dgm:pt modelId="{12A218E6-9E53-44E0-89AE-4CE91FC58C6F}" type="pres">
      <dgm:prSet presAssocID="{DA87863B-44FF-4E8D-A4E2-4E6CE10BFA26}" presName="parentShp" presStyleLbl="node1" presStyleIdx="0" presStyleCnt="2" custScaleX="77661" custScaleY="83456" custLinFactNeighborX="-1856" custLinFactNeighborY="1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9638A-2581-48A5-815D-4369B02D7737}" type="pres">
      <dgm:prSet presAssocID="{DA87863B-44FF-4E8D-A4E2-4E6CE10BFA26}" presName="childShp" presStyleLbl="bgAccFollowNode1" presStyleIdx="0" presStyleCnt="2" custScaleY="88592" custLinFactNeighborX="490" custLinFactNeighborY="15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4D1E7-53AA-49C0-8E5D-ACEC7CAD4B43}" type="pres">
      <dgm:prSet presAssocID="{BC8A5BDA-5613-422B-AF28-ED5EFCFCF0B1}" presName="spacing" presStyleCnt="0"/>
      <dgm:spPr/>
      <dgm:t>
        <a:bodyPr/>
        <a:lstStyle/>
        <a:p>
          <a:endParaRPr lang="ru-RU"/>
        </a:p>
      </dgm:t>
    </dgm:pt>
    <dgm:pt modelId="{9913066A-651E-4C07-B9A1-73259144A4DB}" type="pres">
      <dgm:prSet presAssocID="{D1B8C859-060F-4BED-92E3-051035818FC1}" presName="linNode" presStyleCnt="0"/>
      <dgm:spPr/>
      <dgm:t>
        <a:bodyPr/>
        <a:lstStyle/>
        <a:p>
          <a:endParaRPr lang="ru-RU"/>
        </a:p>
      </dgm:t>
    </dgm:pt>
    <dgm:pt modelId="{80C33581-BE8A-4E12-B614-E3DD4E96DD9C}" type="pres">
      <dgm:prSet presAssocID="{D1B8C859-060F-4BED-92E3-051035818FC1}" presName="parentShp" presStyleLbl="node1" presStyleIdx="1" presStyleCnt="2" custScaleX="81113" custScaleY="92770" custLinFactNeighborX="-3230" custLinFactNeighborY="-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3FAF2-DDDB-48B4-819C-B297045F092C}" type="pres">
      <dgm:prSet presAssocID="{D1B8C859-060F-4BED-92E3-051035818FC1}" presName="childShp" presStyleLbl="bgAccFollowNode1" presStyleIdx="1" presStyleCnt="2" custScaleX="97901" custScaleY="145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235C1-F689-48B9-9EBD-616D9F2A02B8}" type="presOf" srcId="{6880FAE1-91DA-4D1B-92C3-49814DD158F1}" destId="{FB45D998-1A03-4A5A-BE1A-40150AE1C4FC}" srcOrd="0" destOrd="0" presId="urn:microsoft.com/office/officeart/2005/8/layout/vList6"/>
    <dgm:cxn modelId="{46E75966-86BF-4DB1-864D-5B3BB2199B41}" type="presOf" srcId="{65C638F1-973A-4B4C-9604-88665E5745DD}" destId="{3579638A-2581-48A5-815D-4369B02D7737}" srcOrd="0" destOrd="3" presId="urn:microsoft.com/office/officeart/2005/8/layout/vList6"/>
    <dgm:cxn modelId="{0AD553A9-6407-478F-9C05-912645486DD6}" srcId="{DA87863B-44FF-4E8D-A4E2-4E6CE10BFA26}" destId="{66CAAE77-89E7-402A-8DA3-15597557100E}" srcOrd="1" destOrd="0" parTransId="{09CC7F31-E8A9-4CBF-AFF1-8D061E2008EF}" sibTransId="{E83DB8E8-EB32-4B78-9457-75BA4707CEF2}"/>
    <dgm:cxn modelId="{A34EFEA1-60AA-496A-B6FE-D2E19C1AF3EE}" srcId="{DA87863B-44FF-4E8D-A4E2-4E6CE10BFA26}" destId="{65C638F1-973A-4B4C-9604-88665E5745DD}" srcOrd="3" destOrd="0" parTransId="{FB6EB37A-6CEB-4F9E-82AE-EF5BA70C89DF}" sibTransId="{1E96D375-1FA7-4E3D-8EB3-110C6CA24636}"/>
    <dgm:cxn modelId="{838BA414-88AD-42DA-9C2D-1DE38E4942E1}" type="presOf" srcId="{BD86538F-F8B9-4C14-8F52-6254BD89AE4D}" destId="{3579638A-2581-48A5-815D-4369B02D7737}" srcOrd="0" destOrd="0" presId="urn:microsoft.com/office/officeart/2005/8/layout/vList6"/>
    <dgm:cxn modelId="{A5192EB2-00E3-4AA9-8B0B-8985B51787F6}" srcId="{D1B8C859-060F-4BED-92E3-051035818FC1}" destId="{3B2973DD-472B-42D5-B7D2-57EA4CBA5BCF}" srcOrd="4" destOrd="0" parTransId="{887E8B81-299D-4344-9A38-51C0B8EE7A80}" sibTransId="{D5C36119-7949-4A67-AD7B-5162CEF08F1D}"/>
    <dgm:cxn modelId="{3BA649B8-33B7-41C1-B9A8-2BB22B748C08}" srcId="{DA87863B-44FF-4E8D-A4E2-4E6CE10BFA26}" destId="{22E52B9D-50CD-4711-8968-52745CD3B511}" srcOrd="2" destOrd="0" parTransId="{B0FECCE5-AA04-444C-94BA-B8E9C4759ED4}" sibTransId="{C51D817D-CC20-4063-8EDA-3380E1206BC5}"/>
    <dgm:cxn modelId="{F68CDEF7-FE1A-41E7-B49D-6DC6B8DA70FF}" type="presOf" srcId="{DA87863B-44FF-4E8D-A4E2-4E6CE10BFA26}" destId="{12A218E6-9E53-44E0-89AE-4CE91FC58C6F}" srcOrd="0" destOrd="0" presId="urn:microsoft.com/office/officeart/2005/8/layout/vList6"/>
    <dgm:cxn modelId="{C0AF4307-F321-48EB-9652-D4AD1FE466D2}" type="presOf" srcId="{66CAAE77-89E7-402A-8DA3-15597557100E}" destId="{3579638A-2581-48A5-815D-4369B02D7737}" srcOrd="0" destOrd="1" presId="urn:microsoft.com/office/officeart/2005/8/layout/vList6"/>
    <dgm:cxn modelId="{9CFC7EE4-DAC4-4D32-B3AF-47B2CA20BC58}" srcId="{6880FAE1-91DA-4D1B-92C3-49814DD158F1}" destId="{DA87863B-44FF-4E8D-A4E2-4E6CE10BFA26}" srcOrd="0" destOrd="0" parTransId="{FDEAA7B0-4C4F-435F-AFB9-80B2923F9FDE}" sibTransId="{BC8A5BDA-5613-422B-AF28-ED5EFCFCF0B1}"/>
    <dgm:cxn modelId="{4162AEDE-2407-4D1E-943F-3DEC289AF540}" type="presOf" srcId="{D1B8C859-060F-4BED-92E3-051035818FC1}" destId="{80C33581-BE8A-4E12-B614-E3DD4E96DD9C}" srcOrd="0" destOrd="0" presId="urn:microsoft.com/office/officeart/2005/8/layout/vList6"/>
    <dgm:cxn modelId="{9F37D7CB-7B01-492A-A2FB-A6B8E52512A0}" type="presOf" srcId="{3B2973DD-472B-42D5-B7D2-57EA4CBA5BCF}" destId="{FB33FAF2-DDDB-48B4-819C-B297045F092C}" srcOrd="0" destOrd="4" presId="urn:microsoft.com/office/officeart/2005/8/layout/vList6"/>
    <dgm:cxn modelId="{1E826022-7D05-4D23-85E3-0F7266AE4B7D}" srcId="{D1B8C859-060F-4BED-92E3-051035818FC1}" destId="{E256209D-C4A1-4370-9278-66A6EF537508}" srcOrd="2" destOrd="0" parTransId="{E1C2F11A-9B35-4D14-BFFC-B623E51427DB}" sibTransId="{FBD8199B-E3E8-4002-8266-2497832B2EEB}"/>
    <dgm:cxn modelId="{8BC2A09E-5DF1-41B6-940B-3518A880EFD7}" type="presOf" srcId="{9654FEA7-E00E-437F-99D9-D41262AAD670}" destId="{3579638A-2581-48A5-815D-4369B02D7737}" srcOrd="0" destOrd="4" presId="urn:microsoft.com/office/officeart/2005/8/layout/vList6"/>
    <dgm:cxn modelId="{A7506ECE-3FC7-4BFE-A8CB-544B145BFCDA}" type="presOf" srcId="{E256209D-C4A1-4370-9278-66A6EF537508}" destId="{FB33FAF2-DDDB-48B4-819C-B297045F092C}" srcOrd="0" destOrd="2" presId="urn:microsoft.com/office/officeart/2005/8/layout/vList6"/>
    <dgm:cxn modelId="{F0069F17-91BF-4CB4-92EA-CCB53EF51C37}" srcId="{D1B8C859-060F-4BED-92E3-051035818FC1}" destId="{3CF398ED-D3F0-4ED9-B4D6-05E7739A14E3}" srcOrd="0" destOrd="0" parTransId="{D0B162BA-C0EF-4506-BBC4-9B779C70A766}" sibTransId="{396AD870-BB9C-4AF5-AD3F-D1A347D8F9BB}"/>
    <dgm:cxn modelId="{19F17818-76DC-4FB7-9811-1A6DEE5BFA93}" type="presOf" srcId="{DC931CA6-61F8-4EA4-A6B4-3A951C43C6D7}" destId="{FB33FAF2-DDDB-48B4-819C-B297045F092C}" srcOrd="0" destOrd="1" presId="urn:microsoft.com/office/officeart/2005/8/layout/vList6"/>
    <dgm:cxn modelId="{78C43DCF-7127-44A2-962E-C5B1CFCC2821}" type="presOf" srcId="{6A72D306-A19D-42EB-9EED-FA7F16233928}" destId="{3579638A-2581-48A5-815D-4369B02D7737}" srcOrd="0" destOrd="5" presId="urn:microsoft.com/office/officeart/2005/8/layout/vList6"/>
    <dgm:cxn modelId="{CA6D24C0-19C4-4B3A-A6D0-61F2B8643D1D}" srcId="{DA87863B-44FF-4E8D-A4E2-4E6CE10BFA26}" destId="{BD86538F-F8B9-4C14-8F52-6254BD89AE4D}" srcOrd="0" destOrd="0" parTransId="{93770D84-6E92-4B9F-A66B-DE29D1AD6D50}" sibTransId="{D3B44B6B-5D97-44EF-9F56-B154AA0F281F}"/>
    <dgm:cxn modelId="{57FA2F77-BDB7-4735-93BB-B0E88618AFB0}" srcId="{6880FAE1-91DA-4D1B-92C3-49814DD158F1}" destId="{D1B8C859-060F-4BED-92E3-051035818FC1}" srcOrd="1" destOrd="0" parTransId="{2B9A893E-1506-445F-AB13-594358BA7F64}" sibTransId="{3000A8FE-5798-4CB1-AFD4-3C3C0B0E3CD9}"/>
    <dgm:cxn modelId="{87DD5967-1BCB-4C7B-9F86-B3D42C9A04EC}" srcId="{DA87863B-44FF-4E8D-A4E2-4E6CE10BFA26}" destId="{9654FEA7-E00E-437F-99D9-D41262AAD670}" srcOrd="4" destOrd="0" parTransId="{D26F9108-1ECA-476C-B46A-9E409B465E21}" sibTransId="{E1D4BBE6-FDB2-4DA1-AA87-8C81A3765A93}"/>
    <dgm:cxn modelId="{ACA45B7C-C396-4C27-8ABB-566E34F14B12}" srcId="{D1B8C859-060F-4BED-92E3-051035818FC1}" destId="{60DDDA6E-E8DF-41AA-913E-010D3FD52E0B}" srcOrd="5" destOrd="0" parTransId="{5BE91953-9E1D-4BC2-BE95-6168A73A1E76}" sibTransId="{955787F4-1D2D-4482-96AA-8FF9DF1DE17F}"/>
    <dgm:cxn modelId="{D93F1D08-F77E-41F0-BB4B-FF3F7D11A015}" srcId="{D1B8C859-060F-4BED-92E3-051035818FC1}" destId="{DC931CA6-61F8-4EA4-A6B4-3A951C43C6D7}" srcOrd="1" destOrd="0" parTransId="{5A5CE2CC-8F5E-46ED-8A95-ACCEF89D411B}" sibTransId="{79F83452-78BD-4906-AEDB-46ACE78AB401}"/>
    <dgm:cxn modelId="{5A63F38F-149B-4B9B-9E51-1BD39B096E98}" type="presOf" srcId="{3CF398ED-D3F0-4ED9-B4D6-05E7739A14E3}" destId="{FB33FAF2-DDDB-48B4-819C-B297045F092C}" srcOrd="0" destOrd="0" presId="urn:microsoft.com/office/officeart/2005/8/layout/vList6"/>
    <dgm:cxn modelId="{A65F1E9F-B116-48A7-9F4A-B98C26D8533B}" type="presOf" srcId="{ECAF35D9-8DAF-4EB2-8BE5-5B5F279D6D19}" destId="{FB33FAF2-DDDB-48B4-819C-B297045F092C}" srcOrd="0" destOrd="3" presId="urn:microsoft.com/office/officeart/2005/8/layout/vList6"/>
    <dgm:cxn modelId="{287067E6-A1CA-4EB4-B178-6CE353C32AFE}" type="presOf" srcId="{60DDDA6E-E8DF-41AA-913E-010D3FD52E0B}" destId="{FB33FAF2-DDDB-48B4-819C-B297045F092C}" srcOrd="0" destOrd="5" presId="urn:microsoft.com/office/officeart/2005/8/layout/vList6"/>
    <dgm:cxn modelId="{E178BC3E-BBC8-4529-B951-504D6BBF497E}" srcId="{DA87863B-44FF-4E8D-A4E2-4E6CE10BFA26}" destId="{6A72D306-A19D-42EB-9EED-FA7F16233928}" srcOrd="5" destOrd="0" parTransId="{0144418D-D568-49DB-A547-8D349820B863}" sibTransId="{2607B449-6E65-45FC-AE31-0DCE452E084B}"/>
    <dgm:cxn modelId="{6028498C-6C31-45FB-9A94-E1AB0E192ADC}" type="presOf" srcId="{22E52B9D-50CD-4711-8968-52745CD3B511}" destId="{3579638A-2581-48A5-815D-4369B02D7737}" srcOrd="0" destOrd="2" presId="urn:microsoft.com/office/officeart/2005/8/layout/vList6"/>
    <dgm:cxn modelId="{391CA890-BB9C-4E8A-8E94-AD8A064FFC55}" srcId="{D1B8C859-060F-4BED-92E3-051035818FC1}" destId="{ECAF35D9-8DAF-4EB2-8BE5-5B5F279D6D19}" srcOrd="3" destOrd="0" parTransId="{393AE338-9A99-4811-949B-4476AFC8B78B}" sibTransId="{B092985E-FDB3-4121-9152-25327FB3526C}"/>
    <dgm:cxn modelId="{CF06218D-6BF6-484A-B2EC-A2F486F8F526}" type="presParOf" srcId="{FB45D998-1A03-4A5A-BE1A-40150AE1C4FC}" destId="{ED9D1FD1-2E7C-465E-99FF-E8B41908F059}" srcOrd="0" destOrd="0" presId="urn:microsoft.com/office/officeart/2005/8/layout/vList6"/>
    <dgm:cxn modelId="{DDFF7B48-0D17-4B59-8AA5-603786515F11}" type="presParOf" srcId="{ED9D1FD1-2E7C-465E-99FF-E8B41908F059}" destId="{12A218E6-9E53-44E0-89AE-4CE91FC58C6F}" srcOrd="0" destOrd="0" presId="urn:microsoft.com/office/officeart/2005/8/layout/vList6"/>
    <dgm:cxn modelId="{61D545F6-6107-42EA-9E56-1169BEADBBED}" type="presParOf" srcId="{ED9D1FD1-2E7C-465E-99FF-E8B41908F059}" destId="{3579638A-2581-48A5-815D-4369B02D7737}" srcOrd="1" destOrd="0" presId="urn:microsoft.com/office/officeart/2005/8/layout/vList6"/>
    <dgm:cxn modelId="{57740C4A-6536-49FE-845D-8848A3734E86}" type="presParOf" srcId="{FB45D998-1A03-4A5A-BE1A-40150AE1C4FC}" destId="{03E4D1E7-53AA-49C0-8E5D-ACEC7CAD4B43}" srcOrd="1" destOrd="0" presId="urn:microsoft.com/office/officeart/2005/8/layout/vList6"/>
    <dgm:cxn modelId="{061BCB65-7934-433E-AF3A-13C51CCA7C29}" type="presParOf" srcId="{FB45D998-1A03-4A5A-BE1A-40150AE1C4FC}" destId="{9913066A-651E-4C07-B9A1-73259144A4DB}" srcOrd="2" destOrd="0" presId="urn:microsoft.com/office/officeart/2005/8/layout/vList6"/>
    <dgm:cxn modelId="{6290AEDC-14D8-4E70-9598-923DC5F82BC9}" type="presParOf" srcId="{9913066A-651E-4C07-B9A1-73259144A4DB}" destId="{80C33581-BE8A-4E12-B614-E3DD4E96DD9C}" srcOrd="0" destOrd="0" presId="urn:microsoft.com/office/officeart/2005/8/layout/vList6"/>
    <dgm:cxn modelId="{737899EC-B465-4F4F-BCED-6378C4BB78BA}" type="presParOf" srcId="{9913066A-651E-4C07-B9A1-73259144A4DB}" destId="{FB33FAF2-DDDB-48B4-819C-B297045F09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0D30F-7C66-4FCE-8EF2-58E5569B17BC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31E13A-C3B3-4FBE-BC6A-44A68987EF6F}">
      <dgm:prSet phldrT="[Текст]"/>
      <dgm:spPr/>
      <dgm:t>
        <a:bodyPr/>
        <a:lstStyle/>
        <a:p>
          <a:r>
            <a:rPr lang="ru-RU" b="1" dirty="0" smtClean="0"/>
            <a:t>конкурсы</a:t>
          </a:r>
          <a:endParaRPr lang="ru-RU" b="1" dirty="0"/>
        </a:p>
      </dgm:t>
    </dgm:pt>
    <dgm:pt modelId="{EDE8C1C4-6F4A-44FF-9B62-0818D4948E70}" type="parTrans" cxnId="{E637E307-DF1D-4ADE-88C5-6A1D90CCD28F}">
      <dgm:prSet/>
      <dgm:spPr/>
      <dgm:t>
        <a:bodyPr/>
        <a:lstStyle/>
        <a:p>
          <a:endParaRPr lang="ru-RU"/>
        </a:p>
      </dgm:t>
    </dgm:pt>
    <dgm:pt modelId="{CA6A494F-7BC6-4DB3-94E5-722DB0239BCE}" type="sibTrans" cxnId="{E637E307-DF1D-4ADE-88C5-6A1D90CCD28F}">
      <dgm:prSet/>
      <dgm:spPr/>
      <dgm:t>
        <a:bodyPr/>
        <a:lstStyle/>
        <a:p>
          <a:endParaRPr lang="ru-RU"/>
        </a:p>
      </dgm:t>
    </dgm:pt>
    <dgm:pt modelId="{2E595D82-19A5-4C28-8991-DD8F3BAF668E}">
      <dgm:prSet phldrT="[Текст]"/>
      <dgm:spPr/>
      <dgm:t>
        <a:bodyPr/>
        <a:lstStyle/>
        <a:p>
          <a:r>
            <a:rPr lang="ru-RU" b="1" dirty="0" smtClean="0"/>
            <a:t>олимпиады</a:t>
          </a:r>
          <a:endParaRPr lang="ru-RU" b="1" dirty="0"/>
        </a:p>
      </dgm:t>
    </dgm:pt>
    <dgm:pt modelId="{9D84A68E-74B8-4959-8B9F-8DB55FD4C78C}" type="parTrans" cxnId="{2B09C241-2C48-4B39-A015-B71F37AE61CE}">
      <dgm:prSet/>
      <dgm:spPr/>
      <dgm:t>
        <a:bodyPr/>
        <a:lstStyle/>
        <a:p>
          <a:endParaRPr lang="ru-RU"/>
        </a:p>
      </dgm:t>
    </dgm:pt>
    <dgm:pt modelId="{D1F89B9F-7589-4393-B739-B19269B528A9}" type="sibTrans" cxnId="{2B09C241-2C48-4B39-A015-B71F37AE61CE}">
      <dgm:prSet/>
      <dgm:spPr/>
      <dgm:t>
        <a:bodyPr/>
        <a:lstStyle/>
        <a:p>
          <a:endParaRPr lang="ru-RU"/>
        </a:p>
      </dgm:t>
    </dgm:pt>
    <dgm:pt modelId="{F669D456-C25C-4227-8776-3AC313EEE365}">
      <dgm:prSet phldrT="[Текст]"/>
      <dgm:spPr/>
      <dgm:t>
        <a:bodyPr/>
        <a:lstStyle/>
        <a:p>
          <a:r>
            <a:rPr lang="ru-RU" b="1" dirty="0" smtClean="0"/>
            <a:t>проекты</a:t>
          </a:r>
          <a:endParaRPr lang="ru-RU" b="1" dirty="0"/>
        </a:p>
      </dgm:t>
    </dgm:pt>
    <dgm:pt modelId="{60937A0F-1F70-4703-9F93-416156019306}" type="parTrans" cxnId="{ED70A4C9-A9FF-44BD-8FD2-497F69A61858}">
      <dgm:prSet/>
      <dgm:spPr/>
      <dgm:t>
        <a:bodyPr/>
        <a:lstStyle/>
        <a:p>
          <a:endParaRPr lang="ru-RU"/>
        </a:p>
      </dgm:t>
    </dgm:pt>
    <dgm:pt modelId="{9ABD6D2B-490D-4243-8648-7D872CCA7BB9}" type="sibTrans" cxnId="{ED70A4C9-A9FF-44BD-8FD2-497F69A61858}">
      <dgm:prSet/>
      <dgm:spPr/>
      <dgm:t>
        <a:bodyPr/>
        <a:lstStyle/>
        <a:p>
          <a:endParaRPr lang="ru-RU"/>
        </a:p>
      </dgm:t>
    </dgm:pt>
    <dgm:pt modelId="{85803C32-854A-47A8-A40A-946898129766}" type="pres">
      <dgm:prSet presAssocID="{CE30D30F-7C66-4FCE-8EF2-58E5569B17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A72E16-F9D3-4D08-A37A-A644CAADEE42}" type="pres">
      <dgm:prSet presAssocID="{A631E13A-C3B3-4FBE-BC6A-44A68987EF6F}" presName="parentLin" presStyleCnt="0"/>
      <dgm:spPr/>
    </dgm:pt>
    <dgm:pt modelId="{F91BF0F0-F2F2-4268-AEDC-84A8B47E8AFA}" type="pres">
      <dgm:prSet presAssocID="{A631E13A-C3B3-4FBE-BC6A-44A68987EF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42A6E7B-5764-42C4-89DC-88D6B595044E}" type="pres">
      <dgm:prSet presAssocID="{A631E13A-C3B3-4FBE-BC6A-44A68987EF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71207-2A12-4FD3-BBDF-A46F23A328CB}" type="pres">
      <dgm:prSet presAssocID="{A631E13A-C3B3-4FBE-BC6A-44A68987EF6F}" presName="negativeSpace" presStyleCnt="0"/>
      <dgm:spPr/>
    </dgm:pt>
    <dgm:pt modelId="{3D929EC2-8AD1-473A-B0CE-8A59D8BBBF5D}" type="pres">
      <dgm:prSet presAssocID="{A631E13A-C3B3-4FBE-BC6A-44A68987EF6F}" presName="childText" presStyleLbl="conFgAcc1" presStyleIdx="0" presStyleCnt="3">
        <dgm:presLayoutVars>
          <dgm:bulletEnabled val="1"/>
        </dgm:presLayoutVars>
      </dgm:prSet>
      <dgm:spPr/>
    </dgm:pt>
    <dgm:pt modelId="{AF7F29CD-8116-4253-98BB-1BB957940948}" type="pres">
      <dgm:prSet presAssocID="{CA6A494F-7BC6-4DB3-94E5-722DB0239BCE}" presName="spaceBetweenRectangles" presStyleCnt="0"/>
      <dgm:spPr/>
    </dgm:pt>
    <dgm:pt modelId="{FD18882F-FA40-42A5-9E4C-858B510528E9}" type="pres">
      <dgm:prSet presAssocID="{2E595D82-19A5-4C28-8991-DD8F3BAF668E}" presName="parentLin" presStyleCnt="0"/>
      <dgm:spPr/>
    </dgm:pt>
    <dgm:pt modelId="{21B96069-CE98-47EF-84BC-74DAF7F231D7}" type="pres">
      <dgm:prSet presAssocID="{2E595D82-19A5-4C28-8991-DD8F3BAF66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2C57A5-3960-4DF4-83EE-718A2E409CF0}" type="pres">
      <dgm:prSet presAssocID="{2E595D82-19A5-4C28-8991-DD8F3BAF66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15EB1-7428-4135-873E-152C9F27CD91}" type="pres">
      <dgm:prSet presAssocID="{2E595D82-19A5-4C28-8991-DD8F3BAF668E}" presName="negativeSpace" presStyleCnt="0"/>
      <dgm:spPr/>
    </dgm:pt>
    <dgm:pt modelId="{7643292A-7C3C-43A7-96AB-CF1EE7FC7983}" type="pres">
      <dgm:prSet presAssocID="{2E595D82-19A5-4C28-8991-DD8F3BAF668E}" presName="childText" presStyleLbl="conFgAcc1" presStyleIdx="1" presStyleCnt="3">
        <dgm:presLayoutVars>
          <dgm:bulletEnabled val="1"/>
        </dgm:presLayoutVars>
      </dgm:prSet>
      <dgm:spPr/>
    </dgm:pt>
    <dgm:pt modelId="{9D628FAD-E0C1-4AD9-883D-2D114C341864}" type="pres">
      <dgm:prSet presAssocID="{D1F89B9F-7589-4393-B739-B19269B528A9}" presName="spaceBetweenRectangles" presStyleCnt="0"/>
      <dgm:spPr/>
    </dgm:pt>
    <dgm:pt modelId="{DA59BE26-415A-4680-BD61-49C85EBF04A2}" type="pres">
      <dgm:prSet presAssocID="{F669D456-C25C-4227-8776-3AC313EEE365}" presName="parentLin" presStyleCnt="0"/>
      <dgm:spPr/>
    </dgm:pt>
    <dgm:pt modelId="{ED1E5522-C593-4834-B18A-8603099940F2}" type="pres">
      <dgm:prSet presAssocID="{F669D456-C25C-4227-8776-3AC313EEE36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D11B438-DAE3-4A5C-B6BB-D99001F4F5BC}" type="pres">
      <dgm:prSet presAssocID="{F669D456-C25C-4227-8776-3AC313EEE3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FE5FB-8976-4B9D-9639-78B94FD09B3D}" type="pres">
      <dgm:prSet presAssocID="{F669D456-C25C-4227-8776-3AC313EEE365}" presName="negativeSpace" presStyleCnt="0"/>
      <dgm:spPr/>
    </dgm:pt>
    <dgm:pt modelId="{C6765B3E-3DFD-4BED-9152-1133601FC32B}" type="pres">
      <dgm:prSet presAssocID="{F669D456-C25C-4227-8776-3AC313EEE3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E1EC4F-C4E6-48E9-8CAC-4D171FCB589E}" type="presOf" srcId="{A631E13A-C3B3-4FBE-BC6A-44A68987EF6F}" destId="{A42A6E7B-5764-42C4-89DC-88D6B595044E}" srcOrd="1" destOrd="0" presId="urn:microsoft.com/office/officeart/2005/8/layout/list1"/>
    <dgm:cxn modelId="{E637E307-DF1D-4ADE-88C5-6A1D90CCD28F}" srcId="{CE30D30F-7C66-4FCE-8EF2-58E5569B17BC}" destId="{A631E13A-C3B3-4FBE-BC6A-44A68987EF6F}" srcOrd="0" destOrd="0" parTransId="{EDE8C1C4-6F4A-44FF-9B62-0818D4948E70}" sibTransId="{CA6A494F-7BC6-4DB3-94E5-722DB0239BCE}"/>
    <dgm:cxn modelId="{3A784291-6A0D-47DE-B8F2-FD5BB7EB7647}" type="presOf" srcId="{2E595D82-19A5-4C28-8991-DD8F3BAF668E}" destId="{472C57A5-3960-4DF4-83EE-718A2E409CF0}" srcOrd="1" destOrd="0" presId="urn:microsoft.com/office/officeart/2005/8/layout/list1"/>
    <dgm:cxn modelId="{D4E53438-B9D2-43A0-83F3-388116FC0F0D}" type="presOf" srcId="{2E595D82-19A5-4C28-8991-DD8F3BAF668E}" destId="{21B96069-CE98-47EF-84BC-74DAF7F231D7}" srcOrd="0" destOrd="0" presId="urn:microsoft.com/office/officeart/2005/8/layout/list1"/>
    <dgm:cxn modelId="{ED70A4C9-A9FF-44BD-8FD2-497F69A61858}" srcId="{CE30D30F-7C66-4FCE-8EF2-58E5569B17BC}" destId="{F669D456-C25C-4227-8776-3AC313EEE365}" srcOrd="2" destOrd="0" parTransId="{60937A0F-1F70-4703-9F93-416156019306}" sibTransId="{9ABD6D2B-490D-4243-8648-7D872CCA7BB9}"/>
    <dgm:cxn modelId="{8073BE50-698A-4F89-A690-750F9ACFF234}" type="presOf" srcId="{F669D456-C25C-4227-8776-3AC313EEE365}" destId="{ED1E5522-C593-4834-B18A-8603099940F2}" srcOrd="0" destOrd="0" presId="urn:microsoft.com/office/officeart/2005/8/layout/list1"/>
    <dgm:cxn modelId="{F9D8BEF6-5EFD-410F-AD31-C125FECA0397}" type="presOf" srcId="{CE30D30F-7C66-4FCE-8EF2-58E5569B17BC}" destId="{85803C32-854A-47A8-A40A-946898129766}" srcOrd="0" destOrd="0" presId="urn:microsoft.com/office/officeart/2005/8/layout/list1"/>
    <dgm:cxn modelId="{2B09C241-2C48-4B39-A015-B71F37AE61CE}" srcId="{CE30D30F-7C66-4FCE-8EF2-58E5569B17BC}" destId="{2E595D82-19A5-4C28-8991-DD8F3BAF668E}" srcOrd="1" destOrd="0" parTransId="{9D84A68E-74B8-4959-8B9F-8DB55FD4C78C}" sibTransId="{D1F89B9F-7589-4393-B739-B19269B528A9}"/>
    <dgm:cxn modelId="{6D10AFE6-C028-4FA2-8192-0F9F3A8A7838}" type="presOf" srcId="{A631E13A-C3B3-4FBE-BC6A-44A68987EF6F}" destId="{F91BF0F0-F2F2-4268-AEDC-84A8B47E8AFA}" srcOrd="0" destOrd="0" presId="urn:microsoft.com/office/officeart/2005/8/layout/list1"/>
    <dgm:cxn modelId="{52488C89-49FE-4241-A8B3-8F78BC726309}" type="presOf" srcId="{F669D456-C25C-4227-8776-3AC313EEE365}" destId="{AD11B438-DAE3-4A5C-B6BB-D99001F4F5BC}" srcOrd="1" destOrd="0" presId="urn:microsoft.com/office/officeart/2005/8/layout/list1"/>
    <dgm:cxn modelId="{1100749D-A93D-4A74-815A-4EB30146C234}" type="presParOf" srcId="{85803C32-854A-47A8-A40A-946898129766}" destId="{56A72E16-F9D3-4D08-A37A-A644CAADEE42}" srcOrd="0" destOrd="0" presId="urn:microsoft.com/office/officeart/2005/8/layout/list1"/>
    <dgm:cxn modelId="{F26F8C62-3F31-4C89-B02A-73E71586C585}" type="presParOf" srcId="{56A72E16-F9D3-4D08-A37A-A644CAADEE42}" destId="{F91BF0F0-F2F2-4268-AEDC-84A8B47E8AFA}" srcOrd="0" destOrd="0" presId="urn:microsoft.com/office/officeart/2005/8/layout/list1"/>
    <dgm:cxn modelId="{D1BF7CD1-E2C5-4743-8601-0C5258E630D3}" type="presParOf" srcId="{56A72E16-F9D3-4D08-A37A-A644CAADEE42}" destId="{A42A6E7B-5764-42C4-89DC-88D6B595044E}" srcOrd="1" destOrd="0" presId="urn:microsoft.com/office/officeart/2005/8/layout/list1"/>
    <dgm:cxn modelId="{5DEB6480-549A-4E72-B2E9-BFEF650894D5}" type="presParOf" srcId="{85803C32-854A-47A8-A40A-946898129766}" destId="{6E171207-2A12-4FD3-BBDF-A46F23A328CB}" srcOrd="1" destOrd="0" presId="urn:microsoft.com/office/officeart/2005/8/layout/list1"/>
    <dgm:cxn modelId="{C01703DC-47FE-4D0D-8BEA-37FA5BB8E1DA}" type="presParOf" srcId="{85803C32-854A-47A8-A40A-946898129766}" destId="{3D929EC2-8AD1-473A-B0CE-8A59D8BBBF5D}" srcOrd="2" destOrd="0" presId="urn:microsoft.com/office/officeart/2005/8/layout/list1"/>
    <dgm:cxn modelId="{46A53E10-177D-48ED-AF1F-0B221ECE458E}" type="presParOf" srcId="{85803C32-854A-47A8-A40A-946898129766}" destId="{AF7F29CD-8116-4253-98BB-1BB957940948}" srcOrd="3" destOrd="0" presId="urn:microsoft.com/office/officeart/2005/8/layout/list1"/>
    <dgm:cxn modelId="{6C4F5B48-414B-4ED2-9BF4-ECC487FD29CA}" type="presParOf" srcId="{85803C32-854A-47A8-A40A-946898129766}" destId="{FD18882F-FA40-42A5-9E4C-858B510528E9}" srcOrd="4" destOrd="0" presId="urn:microsoft.com/office/officeart/2005/8/layout/list1"/>
    <dgm:cxn modelId="{6476834C-315C-4CCB-9EFD-EBE414F65CAD}" type="presParOf" srcId="{FD18882F-FA40-42A5-9E4C-858B510528E9}" destId="{21B96069-CE98-47EF-84BC-74DAF7F231D7}" srcOrd="0" destOrd="0" presId="urn:microsoft.com/office/officeart/2005/8/layout/list1"/>
    <dgm:cxn modelId="{54E17B35-4697-4EC0-A417-F938BDB375F6}" type="presParOf" srcId="{FD18882F-FA40-42A5-9E4C-858B510528E9}" destId="{472C57A5-3960-4DF4-83EE-718A2E409CF0}" srcOrd="1" destOrd="0" presId="urn:microsoft.com/office/officeart/2005/8/layout/list1"/>
    <dgm:cxn modelId="{61B5A858-131F-4447-8C44-0B90F1D60C8F}" type="presParOf" srcId="{85803C32-854A-47A8-A40A-946898129766}" destId="{C7F15EB1-7428-4135-873E-152C9F27CD91}" srcOrd="5" destOrd="0" presId="urn:microsoft.com/office/officeart/2005/8/layout/list1"/>
    <dgm:cxn modelId="{FDBE7BA2-1C8E-4DE3-8774-9165467F3CFB}" type="presParOf" srcId="{85803C32-854A-47A8-A40A-946898129766}" destId="{7643292A-7C3C-43A7-96AB-CF1EE7FC7983}" srcOrd="6" destOrd="0" presId="urn:microsoft.com/office/officeart/2005/8/layout/list1"/>
    <dgm:cxn modelId="{C3D50C96-C656-47A0-8D15-C9A921062825}" type="presParOf" srcId="{85803C32-854A-47A8-A40A-946898129766}" destId="{9D628FAD-E0C1-4AD9-883D-2D114C341864}" srcOrd="7" destOrd="0" presId="urn:microsoft.com/office/officeart/2005/8/layout/list1"/>
    <dgm:cxn modelId="{901F99E9-A10A-4DCA-AD8A-390D488A8211}" type="presParOf" srcId="{85803C32-854A-47A8-A40A-946898129766}" destId="{DA59BE26-415A-4680-BD61-49C85EBF04A2}" srcOrd="8" destOrd="0" presId="urn:microsoft.com/office/officeart/2005/8/layout/list1"/>
    <dgm:cxn modelId="{6593491D-1999-40EA-9CFC-F6F5CC5E17B2}" type="presParOf" srcId="{DA59BE26-415A-4680-BD61-49C85EBF04A2}" destId="{ED1E5522-C593-4834-B18A-8603099940F2}" srcOrd="0" destOrd="0" presId="urn:microsoft.com/office/officeart/2005/8/layout/list1"/>
    <dgm:cxn modelId="{373A30ED-4821-43ED-9F39-E8D8BD745FA0}" type="presParOf" srcId="{DA59BE26-415A-4680-BD61-49C85EBF04A2}" destId="{AD11B438-DAE3-4A5C-B6BB-D99001F4F5BC}" srcOrd="1" destOrd="0" presId="urn:microsoft.com/office/officeart/2005/8/layout/list1"/>
    <dgm:cxn modelId="{4E75F0D9-01F1-4257-AFF4-71A3858BFF07}" type="presParOf" srcId="{85803C32-854A-47A8-A40A-946898129766}" destId="{A46FE5FB-8976-4B9D-9639-78B94FD09B3D}" srcOrd="9" destOrd="0" presId="urn:microsoft.com/office/officeart/2005/8/layout/list1"/>
    <dgm:cxn modelId="{CFD67316-A486-43A5-8F4F-786FD9C95C06}" type="presParOf" srcId="{85803C32-854A-47A8-A40A-946898129766}" destId="{C6765B3E-3DFD-4BED-9152-1133601FC3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7FAB7-04E9-4478-9DA3-A2EB96B004BB}">
      <dsp:nvSpPr>
        <dsp:cNvPr id="0" name=""/>
        <dsp:cNvSpPr/>
      </dsp:nvSpPr>
      <dsp:spPr>
        <a:xfrm>
          <a:off x="-323676" y="0"/>
          <a:ext cx="6195420" cy="1111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Диагностика учащихся</a:t>
          </a:r>
          <a:endParaRPr lang="ru-RU" sz="3600" b="1" kern="1200" dirty="0"/>
        </a:p>
      </dsp:txBody>
      <dsp:txXfrm>
        <a:off x="-291130" y="32546"/>
        <a:ext cx="4868994" cy="1046096"/>
      </dsp:txXfrm>
    </dsp:sp>
    <dsp:sp modelId="{2BF57401-C996-4769-BB25-8662C7E16785}">
      <dsp:nvSpPr>
        <dsp:cNvPr id="0" name=""/>
        <dsp:cNvSpPr/>
      </dsp:nvSpPr>
      <dsp:spPr>
        <a:xfrm>
          <a:off x="-10873" y="1296385"/>
          <a:ext cx="6552724" cy="1111188"/>
        </a:xfrm>
        <a:prstGeom prst="roundRect">
          <a:avLst>
            <a:gd name="adj" fmla="val 10000"/>
          </a:avLst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Сопровождение</a:t>
          </a:r>
          <a:endParaRPr lang="ru-RU" sz="4000" b="1" kern="1200" dirty="0"/>
        </a:p>
      </dsp:txBody>
      <dsp:txXfrm>
        <a:off x="21673" y="1328931"/>
        <a:ext cx="5059719" cy="1046096"/>
      </dsp:txXfrm>
    </dsp:sp>
    <dsp:sp modelId="{691F1AB4-BC73-4CD3-95E3-ABE91344F7F8}">
      <dsp:nvSpPr>
        <dsp:cNvPr id="0" name=""/>
        <dsp:cNvSpPr/>
      </dsp:nvSpPr>
      <dsp:spPr>
        <a:xfrm>
          <a:off x="637482" y="2592771"/>
          <a:ext cx="6238921" cy="1111188"/>
        </a:xfrm>
        <a:prstGeom prst="roundRect">
          <a:avLst>
            <a:gd name="adj" fmla="val 10000"/>
          </a:avLst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Мониторинг</a:t>
          </a:r>
          <a:endParaRPr lang="ru-RU" sz="4000" b="1" kern="1200" dirty="0"/>
        </a:p>
      </dsp:txBody>
      <dsp:txXfrm>
        <a:off x="670028" y="2625317"/>
        <a:ext cx="4814297" cy="1046096"/>
      </dsp:txXfrm>
    </dsp:sp>
    <dsp:sp modelId="{71F2FF04-D9A2-4B3C-96FE-0BB2EEB0131A}">
      <dsp:nvSpPr>
        <dsp:cNvPr id="0" name=""/>
        <dsp:cNvSpPr/>
      </dsp:nvSpPr>
      <dsp:spPr>
        <a:xfrm>
          <a:off x="4836671" y="842650"/>
          <a:ext cx="722272" cy="722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999182" y="842650"/>
        <a:ext cx="397250" cy="543510"/>
      </dsp:txXfrm>
    </dsp:sp>
    <dsp:sp modelId="{DC0B64FF-7431-499D-BD2E-8355BDB902D3}">
      <dsp:nvSpPr>
        <dsp:cNvPr id="0" name=""/>
        <dsp:cNvSpPr/>
      </dsp:nvSpPr>
      <dsp:spPr>
        <a:xfrm>
          <a:off x="5328126" y="2131628"/>
          <a:ext cx="722272" cy="722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490637" y="2131628"/>
        <a:ext cx="397250" cy="54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EAE1D-1970-4459-A025-618EA3341753}">
      <dsp:nvSpPr>
        <dsp:cNvPr id="0" name=""/>
        <dsp:cNvSpPr/>
      </dsp:nvSpPr>
      <dsp:spPr>
        <a:xfrm>
          <a:off x="5670342" y="2333821"/>
          <a:ext cx="91440" cy="2635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5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DC041-08E8-4D71-8B71-8A6D3D0DA0DA}">
      <dsp:nvSpPr>
        <dsp:cNvPr id="0" name=""/>
        <dsp:cNvSpPr/>
      </dsp:nvSpPr>
      <dsp:spPr>
        <a:xfrm>
          <a:off x="3892213" y="1494770"/>
          <a:ext cx="1823849" cy="26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16"/>
              </a:lnTo>
              <a:lnTo>
                <a:pt x="1823849" y="179616"/>
              </a:lnTo>
              <a:lnTo>
                <a:pt x="1823849" y="2635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607D-4CFD-4969-BF5C-4D3818778E1B}">
      <dsp:nvSpPr>
        <dsp:cNvPr id="0" name=""/>
        <dsp:cNvSpPr/>
      </dsp:nvSpPr>
      <dsp:spPr>
        <a:xfrm>
          <a:off x="2060266" y="2333821"/>
          <a:ext cx="1281745" cy="27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71"/>
              </a:lnTo>
              <a:lnTo>
                <a:pt x="1281745" y="193071"/>
              </a:lnTo>
              <a:lnTo>
                <a:pt x="1281745" y="2770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C8215-A129-4EEA-B185-50187218B4EC}">
      <dsp:nvSpPr>
        <dsp:cNvPr id="0" name=""/>
        <dsp:cNvSpPr/>
      </dsp:nvSpPr>
      <dsp:spPr>
        <a:xfrm>
          <a:off x="1130885" y="2333821"/>
          <a:ext cx="929380" cy="263572"/>
        </a:xfrm>
        <a:custGeom>
          <a:avLst/>
          <a:gdLst/>
          <a:ahLst/>
          <a:cxnLst/>
          <a:rect l="0" t="0" r="0" b="0"/>
          <a:pathLst>
            <a:path>
              <a:moveTo>
                <a:pt x="929380" y="0"/>
              </a:moveTo>
              <a:lnTo>
                <a:pt x="929380" y="179616"/>
              </a:lnTo>
              <a:lnTo>
                <a:pt x="0" y="179616"/>
              </a:lnTo>
              <a:lnTo>
                <a:pt x="0" y="2635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3D9F7-4C4D-4750-801C-E53D3D2DED21}">
      <dsp:nvSpPr>
        <dsp:cNvPr id="0" name=""/>
        <dsp:cNvSpPr/>
      </dsp:nvSpPr>
      <dsp:spPr>
        <a:xfrm>
          <a:off x="2060266" y="1494770"/>
          <a:ext cx="1831947" cy="263572"/>
        </a:xfrm>
        <a:custGeom>
          <a:avLst/>
          <a:gdLst/>
          <a:ahLst/>
          <a:cxnLst/>
          <a:rect l="0" t="0" r="0" b="0"/>
          <a:pathLst>
            <a:path>
              <a:moveTo>
                <a:pt x="1831947" y="0"/>
              </a:moveTo>
              <a:lnTo>
                <a:pt x="1831947" y="179616"/>
              </a:lnTo>
              <a:lnTo>
                <a:pt x="0" y="179616"/>
              </a:lnTo>
              <a:lnTo>
                <a:pt x="0" y="2635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C11AB-1D57-438C-A829-9F2C118242CC}">
      <dsp:nvSpPr>
        <dsp:cNvPr id="0" name=""/>
        <dsp:cNvSpPr/>
      </dsp:nvSpPr>
      <dsp:spPr>
        <a:xfrm>
          <a:off x="3439080" y="919291"/>
          <a:ext cx="906265" cy="575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CA2FD6-8D27-4782-96E8-79125CD889ED}">
      <dsp:nvSpPr>
        <dsp:cNvPr id="0" name=""/>
        <dsp:cNvSpPr/>
      </dsp:nvSpPr>
      <dsp:spPr>
        <a:xfrm>
          <a:off x="3539776" y="1014953"/>
          <a:ext cx="906265" cy="57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556631" y="1031808"/>
        <a:ext cx="872555" cy="541768"/>
      </dsp:txXfrm>
    </dsp:sp>
    <dsp:sp modelId="{8D0640A9-E30C-4627-823C-40CC8F2E150A}">
      <dsp:nvSpPr>
        <dsp:cNvPr id="0" name=""/>
        <dsp:cNvSpPr/>
      </dsp:nvSpPr>
      <dsp:spPr>
        <a:xfrm>
          <a:off x="983871" y="1758342"/>
          <a:ext cx="2152788" cy="575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26BEF6-A6AF-4128-9E37-607552586F58}">
      <dsp:nvSpPr>
        <dsp:cNvPr id="0" name=""/>
        <dsp:cNvSpPr/>
      </dsp:nvSpPr>
      <dsp:spPr>
        <a:xfrm>
          <a:off x="1084567" y="1854003"/>
          <a:ext cx="2152788" cy="57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Учитель, психолог</a:t>
          </a:r>
          <a:endParaRPr lang="ru-RU" sz="2000" b="1" kern="1200" dirty="0"/>
        </a:p>
      </dsp:txBody>
      <dsp:txXfrm>
        <a:off x="1101422" y="1870858"/>
        <a:ext cx="2119078" cy="541768"/>
      </dsp:txXfrm>
    </dsp:sp>
    <dsp:sp modelId="{0ADBDC00-FB25-41FE-B60C-05A8CD816716}">
      <dsp:nvSpPr>
        <dsp:cNvPr id="0" name=""/>
        <dsp:cNvSpPr/>
      </dsp:nvSpPr>
      <dsp:spPr>
        <a:xfrm>
          <a:off x="1338" y="2597393"/>
          <a:ext cx="2259093" cy="575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404731-B062-4E56-9621-704B15891EB0}">
      <dsp:nvSpPr>
        <dsp:cNvPr id="0" name=""/>
        <dsp:cNvSpPr/>
      </dsp:nvSpPr>
      <dsp:spPr>
        <a:xfrm>
          <a:off x="102034" y="2693054"/>
          <a:ext cx="2259093" cy="57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Наблюдение</a:t>
          </a:r>
          <a:endParaRPr lang="ru-RU" sz="2000" b="1" kern="1200" dirty="0"/>
        </a:p>
      </dsp:txBody>
      <dsp:txXfrm>
        <a:off x="118889" y="2709909"/>
        <a:ext cx="2225383" cy="541768"/>
      </dsp:txXfrm>
    </dsp:sp>
    <dsp:sp modelId="{D41455E2-96F4-485E-9EE5-FCDF71B7EE2A}">
      <dsp:nvSpPr>
        <dsp:cNvPr id="0" name=""/>
        <dsp:cNvSpPr/>
      </dsp:nvSpPr>
      <dsp:spPr>
        <a:xfrm>
          <a:off x="2513327" y="2610848"/>
          <a:ext cx="1657369" cy="575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AF5D67-7B04-435D-9E08-42EBF16C512C}">
      <dsp:nvSpPr>
        <dsp:cNvPr id="0" name=""/>
        <dsp:cNvSpPr/>
      </dsp:nvSpPr>
      <dsp:spPr>
        <a:xfrm>
          <a:off x="2614023" y="2706509"/>
          <a:ext cx="1657369" cy="57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Тесты, анкеты</a:t>
          </a:r>
          <a:endParaRPr lang="ru-RU" sz="1800" b="1" kern="1200" dirty="0"/>
        </a:p>
      </dsp:txBody>
      <dsp:txXfrm>
        <a:off x="2630878" y="2723364"/>
        <a:ext cx="1623659" cy="541768"/>
      </dsp:txXfrm>
    </dsp:sp>
    <dsp:sp modelId="{411F4B18-BA88-41C6-9038-639DCD0076EC}">
      <dsp:nvSpPr>
        <dsp:cNvPr id="0" name=""/>
        <dsp:cNvSpPr/>
      </dsp:nvSpPr>
      <dsp:spPr>
        <a:xfrm>
          <a:off x="4631571" y="1758342"/>
          <a:ext cx="2168983" cy="575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0F3909-11AB-4D7A-98D9-48EF92150E49}">
      <dsp:nvSpPr>
        <dsp:cNvPr id="0" name=""/>
        <dsp:cNvSpPr/>
      </dsp:nvSpPr>
      <dsp:spPr>
        <a:xfrm>
          <a:off x="4732267" y="1854003"/>
          <a:ext cx="2168983" cy="57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Родители</a:t>
          </a:r>
          <a:endParaRPr lang="ru-RU" sz="2400" b="1" kern="1200" dirty="0"/>
        </a:p>
      </dsp:txBody>
      <dsp:txXfrm>
        <a:off x="4749122" y="1870858"/>
        <a:ext cx="2135273" cy="541768"/>
      </dsp:txXfrm>
    </dsp:sp>
    <dsp:sp modelId="{08508576-A114-488B-B2C3-7A8ADB45D139}">
      <dsp:nvSpPr>
        <dsp:cNvPr id="0" name=""/>
        <dsp:cNvSpPr/>
      </dsp:nvSpPr>
      <dsp:spPr>
        <a:xfrm>
          <a:off x="4320585" y="2597393"/>
          <a:ext cx="2790953" cy="575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1F06B-D636-4483-A9CF-67F4FABBC881}">
      <dsp:nvSpPr>
        <dsp:cNvPr id="0" name=""/>
        <dsp:cNvSpPr/>
      </dsp:nvSpPr>
      <dsp:spPr>
        <a:xfrm>
          <a:off x="4421282" y="2693054"/>
          <a:ext cx="2790953" cy="57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Помощь, сотрудничество</a:t>
          </a:r>
          <a:endParaRPr lang="ru-RU" sz="2000" b="1" kern="1200" dirty="0"/>
        </a:p>
      </dsp:txBody>
      <dsp:txXfrm>
        <a:off x="4438137" y="2709909"/>
        <a:ext cx="2757243" cy="541768"/>
      </dsp:txXfrm>
    </dsp:sp>
    <dsp:sp modelId="{B9656FA7-047B-43C4-B05B-E62B7FA0CA88}">
      <dsp:nvSpPr>
        <dsp:cNvPr id="0" name=""/>
        <dsp:cNvSpPr/>
      </dsp:nvSpPr>
      <dsp:spPr>
        <a:xfrm>
          <a:off x="3448099" y="914169"/>
          <a:ext cx="3534789" cy="575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4AF7CC-FEA0-4A82-9ECB-F9F5D0327E87}">
      <dsp:nvSpPr>
        <dsp:cNvPr id="0" name=""/>
        <dsp:cNvSpPr/>
      </dsp:nvSpPr>
      <dsp:spPr>
        <a:xfrm>
          <a:off x="3548795" y="1009831"/>
          <a:ext cx="3534789" cy="57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Диагностика учащихся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565650" y="1026686"/>
        <a:ext cx="3501079" cy="541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81BE5-6B0D-4E67-9E1C-3A3108F22C58}">
      <dsp:nvSpPr>
        <dsp:cNvPr id="0" name=""/>
        <dsp:cNvSpPr/>
      </dsp:nvSpPr>
      <dsp:spPr>
        <a:xfrm>
          <a:off x="1951030" y="72001"/>
          <a:ext cx="4419026" cy="1040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Сопровождение</a:t>
          </a:r>
          <a:endParaRPr lang="ru-RU" sz="3200" b="1" kern="1200" dirty="0"/>
        </a:p>
      </dsp:txBody>
      <dsp:txXfrm>
        <a:off x="2001808" y="122779"/>
        <a:ext cx="4317470" cy="938646"/>
      </dsp:txXfrm>
    </dsp:sp>
    <dsp:sp modelId="{B1B906F4-A60C-4B3C-86BC-A03A9CF9C73F}">
      <dsp:nvSpPr>
        <dsp:cNvPr id="0" name=""/>
        <dsp:cNvSpPr/>
      </dsp:nvSpPr>
      <dsp:spPr>
        <a:xfrm>
          <a:off x="1265664" y="863738"/>
          <a:ext cx="4975580" cy="4975580"/>
        </a:xfrm>
        <a:custGeom>
          <a:avLst/>
          <a:gdLst/>
          <a:ahLst/>
          <a:cxnLst/>
          <a:rect l="0" t="0" r="0" b="0"/>
          <a:pathLst>
            <a:path>
              <a:moveTo>
                <a:pt x="3580635" y="252887"/>
              </a:moveTo>
              <a:arcTo wR="2487790" hR="2487790" stAng="17763490" swAng="13786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9AEF0-24A8-4DEF-9BFE-556DE24180E4}">
      <dsp:nvSpPr>
        <dsp:cNvPr id="0" name=""/>
        <dsp:cNvSpPr/>
      </dsp:nvSpPr>
      <dsp:spPr>
        <a:xfrm>
          <a:off x="4615339" y="1728194"/>
          <a:ext cx="3423774" cy="1058544"/>
        </a:xfrm>
        <a:prstGeom prst="roundRect">
          <a:avLst/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Курсы внеурочной деятельности</a:t>
          </a:r>
          <a:endParaRPr lang="ru-RU" sz="2000" b="1" kern="1200" dirty="0"/>
        </a:p>
      </dsp:txBody>
      <dsp:txXfrm>
        <a:off x="4667013" y="1779868"/>
        <a:ext cx="3320426" cy="955196"/>
      </dsp:txXfrm>
    </dsp:sp>
    <dsp:sp modelId="{10C2B0FF-2647-4797-9B2F-6B51000DB79E}">
      <dsp:nvSpPr>
        <dsp:cNvPr id="0" name=""/>
        <dsp:cNvSpPr/>
      </dsp:nvSpPr>
      <dsp:spPr>
        <a:xfrm>
          <a:off x="1523758" y="765617"/>
          <a:ext cx="4975580" cy="4975580"/>
        </a:xfrm>
        <a:custGeom>
          <a:avLst/>
          <a:gdLst/>
          <a:ahLst/>
          <a:cxnLst/>
          <a:rect l="0" t="0" r="0" b="0"/>
          <a:pathLst>
            <a:path>
              <a:moveTo>
                <a:pt x="4934977" y="2040159"/>
              </a:moveTo>
              <a:arcTo wR="2487790" hR="2487790" stAng="20978056" swAng="2695480"/>
            </a:path>
          </a:pathLst>
        </a:custGeom>
        <a:noFill/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BAD73-79E2-4F50-85E0-DA6796CFA653}">
      <dsp:nvSpPr>
        <dsp:cNvPr id="0" name=""/>
        <dsp:cNvSpPr/>
      </dsp:nvSpPr>
      <dsp:spPr>
        <a:xfrm>
          <a:off x="4398083" y="4680522"/>
          <a:ext cx="2449493" cy="787002"/>
        </a:xfrm>
        <a:prstGeom prst="roundRect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Дистанционные платформы</a:t>
          </a:r>
          <a:endParaRPr lang="ru-RU" sz="1800" b="1" kern="1200" dirty="0"/>
        </a:p>
      </dsp:txBody>
      <dsp:txXfrm>
        <a:off x="4436501" y="4718940"/>
        <a:ext cx="2372657" cy="710166"/>
      </dsp:txXfrm>
    </dsp:sp>
    <dsp:sp modelId="{D41E5E70-4C5B-49B7-B92C-FBCA8C82D764}">
      <dsp:nvSpPr>
        <dsp:cNvPr id="0" name=""/>
        <dsp:cNvSpPr/>
      </dsp:nvSpPr>
      <dsp:spPr>
        <a:xfrm>
          <a:off x="1672753" y="573568"/>
          <a:ext cx="4975580" cy="4975580"/>
        </a:xfrm>
        <a:custGeom>
          <a:avLst/>
          <a:gdLst/>
          <a:ahLst/>
          <a:cxnLst/>
          <a:rect l="0" t="0" r="0" b="0"/>
          <a:pathLst>
            <a:path>
              <a:moveTo>
                <a:pt x="3107590" y="4897135"/>
              </a:moveTo>
              <a:arcTo wR="2487790" hR="2487790" stAng="4534414" swAng="1731173"/>
            </a:path>
          </a:pathLst>
        </a:custGeom>
        <a:noFill/>
        <a:ln w="9525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5572D-4C77-4A4C-A0D3-7131A6CFFC01}">
      <dsp:nvSpPr>
        <dsp:cNvPr id="0" name=""/>
        <dsp:cNvSpPr/>
      </dsp:nvSpPr>
      <dsp:spPr>
        <a:xfrm>
          <a:off x="1429258" y="4680522"/>
          <a:ext cx="2537998" cy="787002"/>
        </a:xfrm>
        <a:prstGeom prst="roundRect">
          <a:avLst/>
        </a:prstGeom>
        <a:solidFill>
          <a:schemeClr val="accent2">
            <a:hueOff val="-6800403"/>
            <a:satOff val="3927"/>
            <a:lumOff val="-720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  <a:cs typeface="Times New Roman" pitchFamily="18" charset="0"/>
            </a:rPr>
            <a:t>Учреждения дополнительного образования</a:t>
          </a:r>
          <a:endParaRPr lang="ru-RU" sz="1600" b="1" kern="1200" dirty="0">
            <a:latin typeface="+mj-lt"/>
            <a:cs typeface="Times New Roman" pitchFamily="18" charset="0"/>
          </a:endParaRPr>
        </a:p>
      </dsp:txBody>
      <dsp:txXfrm>
        <a:off x="1467676" y="4718940"/>
        <a:ext cx="2461162" cy="710166"/>
      </dsp:txXfrm>
    </dsp:sp>
    <dsp:sp modelId="{9D0DFBF7-2C94-4ADD-B7B7-D0522CD029FD}">
      <dsp:nvSpPr>
        <dsp:cNvPr id="0" name=""/>
        <dsp:cNvSpPr/>
      </dsp:nvSpPr>
      <dsp:spPr>
        <a:xfrm>
          <a:off x="1672753" y="573568"/>
          <a:ext cx="4975580" cy="4975580"/>
        </a:xfrm>
        <a:custGeom>
          <a:avLst/>
          <a:gdLst/>
          <a:ahLst/>
          <a:cxnLst/>
          <a:rect l="0" t="0" r="0" b="0"/>
          <a:pathLst>
            <a:path>
              <a:moveTo>
                <a:pt x="586612" y="4092352"/>
              </a:moveTo>
              <a:arcTo wR="2487790" hR="2487790" stAng="8390171" swAng="2666072"/>
            </a:path>
          </a:pathLst>
        </a:custGeom>
        <a:noFill/>
        <a:ln w="9525" cap="flat" cmpd="sng" algn="ctr">
          <a:solidFill>
            <a:schemeClr val="accent2">
              <a:hueOff val="-6800403"/>
              <a:satOff val="3927"/>
              <a:lumOff val="-720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CCC32-5820-4213-B00D-0F663F801280}">
      <dsp:nvSpPr>
        <dsp:cNvPr id="0" name=""/>
        <dsp:cNvSpPr/>
      </dsp:nvSpPr>
      <dsp:spPr>
        <a:xfrm>
          <a:off x="114468" y="1728192"/>
          <a:ext cx="3360093" cy="1128793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  <a:cs typeface="Times New Roman" pitchFamily="18" charset="0"/>
            </a:rPr>
            <a:t>Классно-урочная</a:t>
          </a:r>
          <a:endParaRPr lang="ru-RU" sz="2000" b="1" kern="1200" dirty="0">
            <a:latin typeface="+mj-lt"/>
          </a:endParaRPr>
        </a:p>
      </dsp:txBody>
      <dsp:txXfrm>
        <a:off x="169571" y="1783295"/>
        <a:ext cx="3249887" cy="1018587"/>
      </dsp:txXfrm>
    </dsp:sp>
    <dsp:sp modelId="{B261C0D1-B850-42C8-A14D-1156EFF12B9F}">
      <dsp:nvSpPr>
        <dsp:cNvPr id="0" name=""/>
        <dsp:cNvSpPr/>
      </dsp:nvSpPr>
      <dsp:spPr>
        <a:xfrm>
          <a:off x="1939421" y="906595"/>
          <a:ext cx="4975580" cy="4975580"/>
        </a:xfrm>
        <a:custGeom>
          <a:avLst/>
          <a:gdLst/>
          <a:ahLst/>
          <a:cxnLst/>
          <a:rect l="0" t="0" r="0" b="0"/>
          <a:pathLst>
            <a:path>
              <a:moveTo>
                <a:pt x="647471" y="813774"/>
              </a:moveTo>
              <a:arcTo wR="2487790" hR="2487790" stAng="13337443" swAng="1440497"/>
            </a:path>
          </a:pathLst>
        </a:custGeom>
        <a:noFill/>
        <a:ln w="9525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9638A-2581-48A5-815D-4369B02D7737}">
      <dsp:nvSpPr>
        <dsp:cNvPr id="0" name=""/>
        <dsp:cNvSpPr/>
      </dsp:nvSpPr>
      <dsp:spPr>
        <a:xfrm>
          <a:off x="3068151" y="326294"/>
          <a:ext cx="5152487" cy="1905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rgbClr val="002060"/>
              </a:solidFill>
            </a:rPr>
            <a:t>- проблемно-развивающее обучение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rgbClr val="002060"/>
              </a:solidFill>
            </a:rPr>
            <a:t>- проектно-исследовательскую деятельность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rgbClr val="002060"/>
              </a:solidFill>
            </a:rPr>
            <a:t>- игровые технологии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rgbClr val="002060"/>
              </a:solidFill>
            </a:rPr>
            <a:t>- информационно-коммуникативные технологии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rgbClr val="002060"/>
              </a:solidFill>
            </a:rPr>
            <a:t>- творческие и нестандартные задания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068151" y="564483"/>
        <a:ext cx="4437919" cy="1429136"/>
      </dsp:txXfrm>
    </dsp:sp>
    <dsp:sp modelId="{12A218E6-9E53-44E0-89AE-4CE91FC58C6F}">
      <dsp:nvSpPr>
        <dsp:cNvPr id="0" name=""/>
        <dsp:cNvSpPr/>
      </dsp:nvSpPr>
      <dsp:spPr>
        <a:xfrm>
          <a:off x="288041" y="426525"/>
          <a:ext cx="2667648" cy="1795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 урочной деятельности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375668" y="514152"/>
        <a:ext cx="2492394" cy="1619790"/>
      </dsp:txXfrm>
    </dsp:sp>
    <dsp:sp modelId="{FB33FAF2-DDDB-48B4-819C-B297045F092C}">
      <dsp:nvSpPr>
        <dsp:cNvPr id="0" name=""/>
        <dsp:cNvSpPr/>
      </dsp:nvSpPr>
      <dsp:spPr>
        <a:xfrm>
          <a:off x="3165786" y="2123016"/>
          <a:ext cx="5039410" cy="31311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2060"/>
              </a:solidFill>
            </a:rPr>
            <a:t> - предметные кружки</a:t>
          </a:r>
          <a:endParaRPr lang="ru-RU" sz="1400" b="1" i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2060"/>
              </a:solidFill>
            </a:rPr>
            <a:t> - предметные недели</a:t>
          </a:r>
          <a:endParaRPr lang="ru-RU" sz="1400" b="1" i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2060"/>
              </a:solidFill>
            </a:rPr>
            <a:t> - проекты по различной тематике</a:t>
          </a:r>
          <a:endParaRPr lang="ru-RU" sz="1400" b="1" i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2060"/>
              </a:solidFill>
            </a:rPr>
            <a:t> - интеллектуальные марафоны и предметные олимпиады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3165786" y="2514410"/>
        <a:ext cx="3865227" cy="2348366"/>
      </dsp:txXfrm>
    </dsp:sp>
    <dsp:sp modelId="{80C33581-BE8A-4E12-B614-E3DD4E96DD9C}">
      <dsp:nvSpPr>
        <dsp:cNvPr id="0" name=""/>
        <dsp:cNvSpPr/>
      </dsp:nvSpPr>
      <dsp:spPr>
        <a:xfrm>
          <a:off x="216019" y="2592178"/>
          <a:ext cx="2783503" cy="1995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 внеурочной деятельности</a:t>
          </a:r>
        </a:p>
      </dsp:txBody>
      <dsp:txXfrm>
        <a:off x="313425" y="2689584"/>
        <a:ext cx="2588691" cy="1800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29EC2-8AD1-473A-B0CE-8A59D8BBBF5D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A6E7B-5764-42C4-89DC-88D6B595044E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конкурсы</a:t>
          </a:r>
          <a:endParaRPr lang="ru-RU" sz="3100" b="1" kern="1200" dirty="0"/>
        </a:p>
      </dsp:txBody>
      <dsp:txXfrm>
        <a:off x="349472" y="51131"/>
        <a:ext cx="4177856" cy="825776"/>
      </dsp:txXfrm>
    </dsp:sp>
    <dsp:sp modelId="{7643292A-7C3C-43A7-96AB-CF1EE7FC7983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C57A5-3960-4DF4-83EE-718A2E409CF0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олимпиады</a:t>
          </a:r>
          <a:endParaRPr lang="ru-RU" sz="3100" b="1" kern="1200" dirty="0"/>
        </a:p>
      </dsp:txBody>
      <dsp:txXfrm>
        <a:off x="349472" y="1457291"/>
        <a:ext cx="4177856" cy="825776"/>
      </dsp:txXfrm>
    </dsp:sp>
    <dsp:sp modelId="{C6765B3E-3DFD-4BED-9152-1133601FC32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1B438-DAE3-4A5C-B6BB-D99001F4F5BC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проекты</a:t>
          </a:r>
          <a:endParaRPr lang="ru-RU" sz="3100" b="1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0.07018</cdr:x>
      <cdr:y>0.9375</cdr:y>
    </cdr:from>
    <cdr:to>
      <cdr:x>0.16697</cdr:x>
      <cdr:y>0.9875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5400600"/>
          <a:ext cx="794546" cy="2880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0.23684</cdr:x>
      <cdr:y>0.9375</cdr:y>
    </cdr:from>
    <cdr:to>
      <cdr:x>0.33719</cdr:x>
      <cdr:y>0.99999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944216" y="5400600"/>
          <a:ext cx="823747" cy="3599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0.39474</cdr:x>
      <cdr:y>0.9375</cdr:y>
    </cdr:from>
    <cdr:to>
      <cdr:x>0.49757</cdr:x>
      <cdr:y>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5400600"/>
          <a:ext cx="844157" cy="3600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0.68421</cdr:x>
      <cdr:y>0.9375</cdr:y>
    </cdr:from>
    <cdr:to>
      <cdr:x>0.78947</cdr:x>
      <cdr:y>0.98927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5616624" y="5400600"/>
          <a:ext cx="864096" cy="29825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0.07937</cdr:x>
      <cdr:y>0.02063</cdr:y>
    </cdr:from>
    <cdr:to>
      <cdr:x>0.56825</cdr:x>
      <cdr:y>0.23284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476281" y="80185"/>
          <a:ext cx="2933670" cy="82468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  <cdr:relSizeAnchor xmlns:cdr="http://schemas.openxmlformats.org/drawingml/2006/chartDrawing">
    <cdr:from>
      <cdr:x>0.53509</cdr:x>
      <cdr:y>0.9375</cdr:y>
    </cdr:from>
    <cdr:to>
      <cdr:x>0.64369</cdr:x>
      <cdr:y>1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5400600"/>
          <a:ext cx="891528" cy="3600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0.73684</cdr:x>
      <cdr:y>0.00638</cdr:y>
    </cdr:from>
    <cdr:to>
      <cdr:x>0.79825</cdr:x>
      <cdr:y>0.11529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6048672" y="36770"/>
          <a:ext cx="504056" cy="62738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E4AB-FCEC-44FC-AD18-3A5C3B2B997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3F241-C3CE-44E5-8C5B-DC0673118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1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3F241-C3CE-44E5-8C5B-DC0673118C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noreask=1&amp;lr=213&amp;ed=1&amp;text=%D0%B4%D0%B5%D1%82%D0%B8%20%D0%B2%20%D1%88%D0%BA%D0%BE%D0%BB%D0%B5&amp;p=673&amp;img_url=gorod.tomsk.ru/uploads/49434/1301458915/20.jpg&amp;rpt=simage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noreask=1&amp;lr=213&amp;ed=1&amp;text=%D0%B4%D0%B5%D1%82%D0%B8%20%D0%B2%20%D1%88%D0%BA%D0%BE%D0%BB%D0%B5&amp;p=86&amp;img_url=eu.123rf.com/400wm/400/400/pressmaster/pressmaster1012/pressmaster101202445/8448361-smart.jpg&amp;rpt=simag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496944" cy="21852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Формы и методы работы 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 одарёнными 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  детьми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320480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888432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355976" y="5013175"/>
            <a:ext cx="4464496" cy="12988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Подготовили :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sz="1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Шишкалова</a:t>
            </a:r>
            <a:r>
              <a:rPr lang="ru-RU" sz="1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Н.П.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Малютина Е.А.</a:t>
            </a:r>
          </a:p>
          <a:p>
            <a:pPr algn="ctr">
              <a:lnSpc>
                <a:spcPct val="80000"/>
              </a:lnSpc>
            </a:pPr>
            <a:r>
              <a:rPr lang="ru-RU" sz="1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Блажко</a:t>
            </a:r>
            <a:r>
              <a:rPr lang="ru-RU" sz="1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О.П.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МБОУ «СОШ №6» г. Сосновый Бор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620688"/>
            <a:ext cx="8136904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 с одарёнными детьми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56792"/>
            <a:ext cx="4176464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636912"/>
            <a:ext cx="4176464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частично-поисковый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717032"/>
            <a:ext cx="4176464" cy="65564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5013176"/>
            <a:ext cx="4176464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924" y="1523256"/>
            <a:ext cx="2677484" cy="1833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2592288" cy="1875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 descr="i?id=227658110-10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556792"/>
            <a:ext cx="2520280" cy="17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i?id=364128208-14-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717032"/>
            <a:ext cx="244827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2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работы с одарёнными детьми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908720"/>
            <a:ext cx="3096344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Классно-урочная система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851722"/>
            <a:ext cx="3168352" cy="92109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2796" y="1988840"/>
            <a:ext cx="2978224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1991308"/>
            <a:ext cx="3024336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140968"/>
            <a:ext cx="2520280" cy="10081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олимпиады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7438" y="3176972"/>
            <a:ext cx="2448272" cy="94114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Интеллектуальные марафоны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3176972"/>
            <a:ext cx="2376264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Конкурсы и викторины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509120"/>
            <a:ext cx="2251720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кружки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9446" y="4509120"/>
            <a:ext cx="2376264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Проекты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67434" y="4509120"/>
            <a:ext cx="2209022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Марафоны</a:t>
            </a:r>
            <a:endParaRPr lang="ru-RU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836712"/>
            <a:ext cx="604867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Мониторинг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448272" cy="115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2736304" cy="1044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96952"/>
            <a:ext cx="2376264" cy="1132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15616" y="548680"/>
            <a:ext cx="7054501" cy="954107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Участие в дистанционных конкурсах и проектах</a:t>
            </a:r>
            <a:endParaRPr lang="ru-RU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88840"/>
            <a:ext cx="2880320" cy="1104123"/>
          </a:xfrm>
          <a:prstGeom prst="snip2DiagRect">
            <a:avLst>
              <a:gd name="adj1" fmla="val 450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149080"/>
            <a:ext cx="1944216" cy="1515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772816"/>
            <a:ext cx="1512168" cy="14004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725144"/>
            <a:ext cx="2961493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645024"/>
            <a:ext cx="2952328" cy="91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869160"/>
            <a:ext cx="2362200" cy="82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555341" cy="2010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391389" cy="2140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365104"/>
            <a:ext cx="2405211" cy="788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988" y="4293096"/>
            <a:ext cx="3847468" cy="157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844824"/>
            <a:ext cx="1728192" cy="832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628800"/>
            <a:ext cx="2044505" cy="1000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068960"/>
            <a:ext cx="1656184" cy="950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996952"/>
            <a:ext cx="1872208" cy="983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23528" y="404664"/>
            <a:ext cx="8244408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Интерактивные образовательные</a:t>
            </a:r>
          </a:p>
          <a:p>
            <a:pPr algn="ctr"/>
            <a:r>
              <a:rPr lang="ru-RU" sz="3200" b="1" dirty="0" smtClean="0"/>
              <a:t>платформы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67544" y="548680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Констанкевич\Downloads\800px-Фон_голубой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729916" y="260648"/>
            <a:ext cx="7704856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Творческих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Вам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успехов !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http://www.anise-ody.ru/uploads/images/neposedi_odarennie_deti_rossi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2976"/>
            <a:ext cx="4392488" cy="32772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1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232025" y="333375"/>
            <a:ext cx="6457950" cy="708025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Министерство  образования Российской Федерации</a:t>
            </a:r>
          </a:p>
          <a:p>
            <a:pPr eaLnBrk="1" hangingPunct="1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Федеральная целевая программа “Одаренные дети”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1988840"/>
            <a:ext cx="3312369" cy="4248472"/>
          </a:xfrm>
          <a:prstGeom prst="roundRect">
            <a:avLst/>
          </a:prstGeom>
          <a:solidFill>
            <a:srgbClr val="CC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 условий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обеспечивающих выявление и развитие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одарённых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их потенциальных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/>
              <a:t>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1412776"/>
            <a:ext cx="3600400" cy="4824536"/>
          </a:xfrm>
          <a:prstGeom prst="roundRect">
            <a:avLst/>
          </a:prstGeom>
          <a:solidFill>
            <a:srgbClr val="CC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Необходимость разработки системы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взаимосвязанных мероприятий, направленных на стимулирование учебной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 МБОУ «СОШ №6»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923928" y="1340768"/>
            <a:ext cx="1791072" cy="714375"/>
          </a:xfrm>
          <a:prstGeom prst="curved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5138820">
            <a:off x="3767262" y="1075793"/>
            <a:ext cx="735013" cy="1522412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9" name="Picture 12" descr="D:\Мои рисунки\школа\Книги\книга Вней писать можн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5646">
            <a:off x="26003" y="150054"/>
            <a:ext cx="20907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 rot="20459976">
            <a:off x="320675" y="604500"/>
            <a:ext cx="1501775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/>
              <a:t>КОНЦЕПЦИЯ</a:t>
            </a:r>
          </a:p>
          <a:p>
            <a:pPr algn="ctr">
              <a:defRPr/>
            </a:pPr>
            <a:r>
              <a:rPr lang="ru-RU" sz="1100" b="1" dirty="0"/>
              <a:t>ОДАРЕННОСТИ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1038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251520" y="1124744"/>
            <a:ext cx="8497887" cy="482453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CC3300"/>
                </a:solidFill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22322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18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«Одаренность человека — это маленький росточек, едва проклюнувшийся из земли и требующий к себе особого внимания. </a:t>
            </a:r>
            <a:br>
              <a:rPr lang="ru-RU" sz="18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Необходимо холить и лелеять, ухаживать за ним, сделать все необходимое, чтобы он вырос и дал обильный плод».</a:t>
            </a:r>
            <a:r>
              <a:rPr lang="ru-RU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В. А. Сухомлинский</a:t>
            </a:r>
            <a:br>
              <a:rPr lang="ru-RU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509120"/>
            <a:ext cx="8208912" cy="11304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Задача школы — поддержать ребенка и развить его способности, подготовить почву для того, чтобы эти способности были реализованы.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140968"/>
            <a:ext cx="8208912" cy="11521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Задача семьи  состоит в том, чтобы вовремя увидеть, разглядеть способности ребенка.</a:t>
            </a:r>
          </a:p>
        </p:txBody>
      </p:sp>
      <p:pic>
        <p:nvPicPr>
          <p:cNvPr id="6" name="Picture 2" descr="http://djankoiadm.ru/photosnews/648/odarennie-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2808312" cy="768085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Констанкевич\Downloads\800px-Фон_голуб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1500174"/>
            <a:ext cx="3000396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3234765">
            <a:off x="2695746" y="2602273"/>
            <a:ext cx="484632" cy="77108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13195" y="2884709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8426108">
            <a:off x="5962323" y="2591843"/>
            <a:ext cx="484632" cy="83839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67544" y="3212976"/>
            <a:ext cx="2664296" cy="194421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систему выявления и сопровождения одарённых детей, их социально-психологической поддержки 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03848" y="4437112"/>
            <a:ext cx="2808312" cy="20162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Выбрать эффективные формы и  методы, способствующие развитию одарённости  на уроках и внеурочной деятельности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940152" y="3140968"/>
            <a:ext cx="2664296" cy="18722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круг возможностей для участия способных и одарённых школьников в различных видах деятельности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://chelurao.ru/netcat_files/userfiles/images/decore/u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16434" y="4686828"/>
            <a:ext cx="2227566" cy="2171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9512" y="116632"/>
            <a:ext cx="8784976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создать условия для выявления и развития одаренных учащихся через различные формы и методы работы в урочное и внеурочное время.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99592" y="1988840"/>
          <a:ext cx="6552728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60648"/>
            <a:ext cx="7992888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Структурные этапы работы 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 одарёнными детьми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628800"/>
            <a:ext cx="1984635" cy="137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140968"/>
            <a:ext cx="1822115" cy="135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581128"/>
            <a:ext cx="1944216" cy="143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799288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Принципы работы с одаренными детьми: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11561" y="1389062"/>
            <a:ext cx="7776864" cy="3970318"/>
          </a:xfrm>
          <a:prstGeom prst="rect">
            <a:avLst/>
          </a:prstGeom>
          <a:ln w="76200"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опережающего обучения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принцип комфортности в любой     деятельности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принцип разнообразия предлагаемых возможностей для реализации способностей учащихся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возрастание роли внеурочной деятельности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принцип развивающего обучения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принцип добровольности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969343"/>
              </p:ext>
            </p:extLst>
          </p:nvPr>
        </p:nvGraphicFramePr>
        <p:xfrm>
          <a:off x="539552" y="-243408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3861048"/>
            <a:ext cx="8136904" cy="11387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</a:t>
            </a:r>
            <a:r>
              <a:rPr lang="ru-RU" sz="2000" b="1" dirty="0" smtClean="0"/>
              <a:t> Работа с одарёнными детьми, их поиск, выявление и развитие – один из важнейших аспектов деятельности </a:t>
            </a:r>
            <a:r>
              <a:rPr lang="ru-RU" sz="2000" b="1" dirty="0" smtClean="0"/>
              <a:t>нашей школы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9933519"/>
              </p:ext>
            </p:extLst>
          </p:nvPr>
        </p:nvGraphicFramePr>
        <p:xfrm>
          <a:off x="323528" y="692696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03648" y="3861048"/>
            <a:ext cx="576064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Консультации, индивидуальные занятия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65294" cy="129614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 smtClean="0"/>
              <a:t>Система работы учителей с одаренными учащимися представлена следующими направлениями: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268760"/>
          <a:ext cx="858747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400</Words>
  <Application>Microsoft Office PowerPoint</Application>
  <PresentationFormat>Экран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«Одаренность человека — это маленький росточек, едва проклюнувшийся из земли и требующий к себе особого внимания.  Необходимо холить и лелеять, ухаживать за ним, сделать все необходимое, чтобы он вырос и дал обильный плод».                                     В. А. 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работы учителей с одаренными учащимися представлена следующими направлениями:</vt:lpstr>
      <vt:lpstr>Методы работы с одарёнными детьми</vt:lpstr>
      <vt:lpstr>Формы  работы с одарёнными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Блажко Ольга Петровна</cp:lastModifiedBy>
  <cp:revision>97</cp:revision>
  <dcterms:created xsi:type="dcterms:W3CDTF">2019-01-23T03:54:57Z</dcterms:created>
  <dcterms:modified xsi:type="dcterms:W3CDTF">2019-02-20T11:44:22Z</dcterms:modified>
</cp:coreProperties>
</file>